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6"/>
  </p:notesMasterIdLst>
  <p:sldIdLst>
    <p:sldId id="256" r:id="rId2"/>
    <p:sldId id="274" r:id="rId3"/>
    <p:sldId id="257" r:id="rId4"/>
    <p:sldId id="275" r:id="rId5"/>
    <p:sldId id="277" r:id="rId6"/>
    <p:sldId id="279" r:id="rId7"/>
    <p:sldId id="278" r:id="rId8"/>
    <p:sldId id="276" r:id="rId9"/>
    <p:sldId id="280" r:id="rId10"/>
    <p:sldId id="281" r:id="rId11"/>
    <p:sldId id="282" r:id="rId12"/>
    <p:sldId id="270" r:id="rId13"/>
    <p:sldId id="272" r:id="rId14"/>
    <p:sldId id="273" r:id="rId15"/>
  </p:sldIdLst>
  <p:sldSz cx="6858000" cy="9144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gyUW6D2/Y3KPEuTRKJ5lHjtgkk+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059"/>
  </p:normalViewPr>
  <p:slideViewPr>
    <p:cSldViewPr snapToGrid="0">
      <p:cViewPr>
        <p:scale>
          <a:sx n="64" d="100"/>
          <a:sy n="64" d="100"/>
        </p:scale>
        <p:origin x="3464" y="592"/>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9"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913854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2: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8762571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1606957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6: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2605476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6: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7" name="Google Shape;13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335385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6:notes"/>
          <p:cNvSpPr>
            <a:spLocks noGrp="1" noRot="1" noChangeAspect="1"/>
          </p:cNvSpPr>
          <p:nvPr>
            <p:ph type="sldImg" idx="2"/>
          </p:nvPr>
        </p:nvSpPr>
        <p:spPr>
          <a:xfrm>
            <a:off x="2271713" y="1143000"/>
            <a:ext cx="231457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7" name="Google Shape;13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1538758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
          <p:cNvSpPr txBox="1">
            <a:spLocks noGrp="1"/>
          </p:cNvSpPr>
          <p:nvPr>
            <p:ph type="ctrTitle"/>
          </p:nvPr>
        </p:nvSpPr>
        <p:spPr>
          <a:xfrm>
            <a:off x="514350" y="2840569"/>
            <a:ext cx="5829300" cy="196003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9"/>
          <p:cNvSpPr txBox="1">
            <a:spLocks noGrp="1"/>
          </p:cNvSpPr>
          <p:nvPr>
            <p:ph type="subTitle" idx="1"/>
          </p:nvPr>
        </p:nvSpPr>
        <p:spPr>
          <a:xfrm>
            <a:off x="1028700" y="5181600"/>
            <a:ext cx="4800600" cy="23368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853"/>
              </a:spcBef>
              <a:spcAft>
                <a:spcPts val="0"/>
              </a:spcAft>
              <a:buClr>
                <a:srgbClr val="888888"/>
              </a:buClr>
              <a:buSzPts val="4267"/>
              <a:buNone/>
              <a:defRPr>
                <a:solidFill>
                  <a:srgbClr val="888888"/>
                </a:solidFill>
              </a:defRPr>
            </a:lvl1pPr>
            <a:lvl2pPr lvl="1" algn="ctr">
              <a:lnSpc>
                <a:spcPct val="100000"/>
              </a:lnSpc>
              <a:spcBef>
                <a:spcPts val="747"/>
              </a:spcBef>
              <a:spcAft>
                <a:spcPts val="0"/>
              </a:spcAft>
              <a:buClr>
                <a:srgbClr val="888888"/>
              </a:buClr>
              <a:buSzPts val="3733"/>
              <a:buNone/>
              <a:defRPr>
                <a:solidFill>
                  <a:srgbClr val="888888"/>
                </a:solidFill>
              </a:defRPr>
            </a:lvl2pPr>
            <a:lvl3pPr lvl="2" algn="ctr">
              <a:lnSpc>
                <a:spcPct val="100000"/>
              </a:lnSpc>
              <a:spcBef>
                <a:spcPts val="640"/>
              </a:spcBef>
              <a:spcAft>
                <a:spcPts val="0"/>
              </a:spcAft>
              <a:buClr>
                <a:srgbClr val="888888"/>
              </a:buClr>
              <a:buSzPts val="3200"/>
              <a:buNone/>
              <a:defRPr>
                <a:solidFill>
                  <a:srgbClr val="888888"/>
                </a:solidFill>
              </a:defRPr>
            </a:lvl3pPr>
            <a:lvl4pPr lvl="3" algn="ctr">
              <a:lnSpc>
                <a:spcPct val="100000"/>
              </a:lnSpc>
              <a:spcBef>
                <a:spcPts val="533"/>
              </a:spcBef>
              <a:spcAft>
                <a:spcPts val="0"/>
              </a:spcAft>
              <a:buClr>
                <a:srgbClr val="888888"/>
              </a:buClr>
              <a:buSzPts val="2667"/>
              <a:buNone/>
              <a:defRPr>
                <a:solidFill>
                  <a:srgbClr val="888888"/>
                </a:solidFill>
              </a:defRPr>
            </a:lvl4pPr>
            <a:lvl5pPr lvl="4" algn="ctr">
              <a:lnSpc>
                <a:spcPct val="100000"/>
              </a:lnSpc>
              <a:spcBef>
                <a:spcPts val="533"/>
              </a:spcBef>
              <a:spcAft>
                <a:spcPts val="0"/>
              </a:spcAft>
              <a:buClr>
                <a:srgbClr val="888888"/>
              </a:buClr>
              <a:buSzPts val="2667"/>
              <a:buNone/>
              <a:defRPr>
                <a:solidFill>
                  <a:srgbClr val="888888"/>
                </a:solidFill>
              </a:defRPr>
            </a:lvl5pPr>
            <a:lvl6pPr lvl="5" algn="ctr">
              <a:lnSpc>
                <a:spcPct val="100000"/>
              </a:lnSpc>
              <a:spcBef>
                <a:spcPts val="533"/>
              </a:spcBef>
              <a:spcAft>
                <a:spcPts val="0"/>
              </a:spcAft>
              <a:buClr>
                <a:srgbClr val="888888"/>
              </a:buClr>
              <a:buSzPts val="2667"/>
              <a:buNone/>
              <a:defRPr>
                <a:solidFill>
                  <a:srgbClr val="888888"/>
                </a:solidFill>
              </a:defRPr>
            </a:lvl6pPr>
            <a:lvl7pPr lvl="6" algn="ctr">
              <a:lnSpc>
                <a:spcPct val="100000"/>
              </a:lnSpc>
              <a:spcBef>
                <a:spcPts val="533"/>
              </a:spcBef>
              <a:spcAft>
                <a:spcPts val="0"/>
              </a:spcAft>
              <a:buClr>
                <a:srgbClr val="888888"/>
              </a:buClr>
              <a:buSzPts val="2667"/>
              <a:buNone/>
              <a:defRPr>
                <a:solidFill>
                  <a:srgbClr val="888888"/>
                </a:solidFill>
              </a:defRPr>
            </a:lvl7pPr>
            <a:lvl8pPr lvl="7" algn="ctr">
              <a:lnSpc>
                <a:spcPct val="100000"/>
              </a:lnSpc>
              <a:spcBef>
                <a:spcPts val="533"/>
              </a:spcBef>
              <a:spcAft>
                <a:spcPts val="0"/>
              </a:spcAft>
              <a:buClr>
                <a:srgbClr val="888888"/>
              </a:buClr>
              <a:buSzPts val="2667"/>
              <a:buNone/>
              <a:defRPr>
                <a:solidFill>
                  <a:srgbClr val="888888"/>
                </a:solidFill>
              </a:defRPr>
            </a:lvl8pPr>
            <a:lvl9pPr lvl="8" algn="ctr">
              <a:lnSpc>
                <a:spcPct val="100000"/>
              </a:lnSpc>
              <a:spcBef>
                <a:spcPts val="533"/>
              </a:spcBef>
              <a:spcAft>
                <a:spcPts val="0"/>
              </a:spcAft>
              <a:buClr>
                <a:srgbClr val="888888"/>
              </a:buClr>
              <a:buSzPts val="2667"/>
              <a:buNone/>
              <a:defRPr>
                <a:solidFill>
                  <a:srgbClr val="888888"/>
                </a:solidFill>
              </a:defRPr>
            </a:lvl9pPr>
          </a:lstStyle>
          <a:p>
            <a:endParaRPr/>
          </a:p>
        </p:txBody>
      </p:sp>
      <p:sp>
        <p:nvSpPr>
          <p:cNvPr id="18" name="Google Shape;18;p9"/>
          <p:cNvSpPr txBox="1">
            <a:spLocks noGrp="1"/>
          </p:cNvSpPr>
          <p:nvPr>
            <p:ph type="dt" idx="10"/>
          </p:nvPr>
        </p:nvSpPr>
        <p:spPr>
          <a:xfrm>
            <a:off x="342900" y="8475136"/>
            <a:ext cx="1600200"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9"/>
          <p:cNvSpPr txBox="1">
            <a:spLocks noGrp="1"/>
          </p:cNvSpPr>
          <p:nvPr>
            <p:ph type="ftr" idx="11"/>
          </p:nvPr>
        </p:nvSpPr>
        <p:spPr>
          <a:xfrm>
            <a:off x="2343150" y="8475136"/>
            <a:ext cx="2171700"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9"/>
          <p:cNvSpPr txBox="1">
            <a:spLocks noGrp="1"/>
          </p:cNvSpPr>
          <p:nvPr>
            <p:ph type="sldNum" idx="12"/>
          </p:nvPr>
        </p:nvSpPr>
        <p:spPr>
          <a:xfrm>
            <a:off x="4914900" y="8475136"/>
            <a:ext cx="160020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8"/>
          <p:cNvSpPr txBox="1">
            <a:spLocks noGrp="1"/>
          </p:cNvSpPr>
          <p:nvPr>
            <p:ph type="body" idx="1"/>
          </p:nvPr>
        </p:nvSpPr>
        <p:spPr>
          <a:xfrm rot="5400000">
            <a:off x="411692" y="2064810"/>
            <a:ext cx="6034617" cy="61722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8"/>
          <p:cNvSpPr txBox="1">
            <a:spLocks noGrp="1"/>
          </p:cNvSpPr>
          <p:nvPr>
            <p:ph type="dt" idx="10"/>
          </p:nvPr>
        </p:nvSpPr>
        <p:spPr>
          <a:xfrm>
            <a:off x="342900" y="8475136"/>
            <a:ext cx="1600200"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8"/>
          <p:cNvSpPr txBox="1">
            <a:spLocks noGrp="1"/>
          </p:cNvSpPr>
          <p:nvPr>
            <p:ph type="ftr" idx="11"/>
          </p:nvPr>
        </p:nvSpPr>
        <p:spPr>
          <a:xfrm>
            <a:off x="2343150" y="8475136"/>
            <a:ext cx="2171700"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8"/>
          <p:cNvSpPr txBox="1">
            <a:spLocks noGrp="1"/>
          </p:cNvSpPr>
          <p:nvPr>
            <p:ph type="sldNum" idx="12"/>
          </p:nvPr>
        </p:nvSpPr>
        <p:spPr>
          <a:xfrm>
            <a:off x="4914900" y="8475136"/>
            <a:ext cx="160020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rot="5400000">
            <a:off x="1842558" y="3495678"/>
            <a:ext cx="7802033" cy="15430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9"/>
          <p:cNvSpPr txBox="1">
            <a:spLocks noGrp="1"/>
          </p:cNvSpPr>
          <p:nvPr>
            <p:ph type="body" idx="1"/>
          </p:nvPr>
        </p:nvSpPr>
        <p:spPr>
          <a:xfrm rot="5400000">
            <a:off x="-1300692" y="2009778"/>
            <a:ext cx="7802033" cy="451485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9"/>
          <p:cNvSpPr txBox="1">
            <a:spLocks noGrp="1"/>
          </p:cNvSpPr>
          <p:nvPr>
            <p:ph type="dt" idx="10"/>
          </p:nvPr>
        </p:nvSpPr>
        <p:spPr>
          <a:xfrm>
            <a:off x="342900" y="8475136"/>
            <a:ext cx="1600200"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9"/>
          <p:cNvSpPr txBox="1">
            <a:spLocks noGrp="1"/>
          </p:cNvSpPr>
          <p:nvPr>
            <p:ph type="ftr" idx="11"/>
          </p:nvPr>
        </p:nvSpPr>
        <p:spPr>
          <a:xfrm>
            <a:off x="2343150" y="8475136"/>
            <a:ext cx="2171700"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9"/>
          <p:cNvSpPr txBox="1">
            <a:spLocks noGrp="1"/>
          </p:cNvSpPr>
          <p:nvPr>
            <p:ph type="sldNum" idx="12"/>
          </p:nvPr>
        </p:nvSpPr>
        <p:spPr>
          <a:xfrm>
            <a:off x="4914900" y="8475136"/>
            <a:ext cx="160020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0"/>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0"/>
          <p:cNvSpPr txBox="1">
            <a:spLocks noGrp="1"/>
          </p:cNvSpPr>
          <p:nvPr>
            <p:ph type="body" idx="1"/>
          </p:nvPr>
        </p:nvSpPr>
        <p:spPr>
          <a:xfrm>
            <a:off x="342900" y="2133602"/>
            <a:ext cx="6172200" cy="603461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0"/>
          <p:cNvSpPr txBox="1">
            <a:spLocks noGrp="1"/>
          </p:cNvSpPr>
          <p:nvPr>
            <p:ph type="dt" idx="10"/>
          </p:nvPr>
        </p:nvSpPr>
        <p:spPr>
          <a:xfrm>
            <a:off x="342900" y="8475136"/>
            <a:ext cx="1600200"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0"/>
          <p:cNvSpPr txBox="1">
            <a:spLocks noGrp="1"/>
          </p:cNvSpPr>
          <p:nvPr>
            <p:ph type="ftr" idx="11"/>
          </p:nvPr>
        </p:nvSpPr>
        <p:spPr>
          <a:xfrm>
            <a:off x="2343150" y="8475136"/>
            <a:ext cx="2171700"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0"/>
          <p:cNvSpPr txBox="1">
            <a:spLocks noGrp="1"/>
          </p:cNvSpPr>
          <p:nvPr>
            <p:ph type="sldNum" idx="12"/>
          </p:nvPr>
        </p:nvSpPr>
        <p:spPr>
          <a:xfrm>
            <a:off x="4914900" y="8475136"/>
            <a:ext cx="160020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1"/>
          <p:cNvSpPr txBox="1">
            <a:spLocks noGrp="1"/>
          </p:cNvSpPr>
          <p:nvPr>
            <p:ph type="title"/>
          </p:nvPr>
        </p:nvSpPr>
        <p:spPr>
          <a:xfrm>
            <a:off x="541735" y="5875867"/>
            <a:ext cx="5829300" cy="1816100"/>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5333"/>
              <a:buFont typeface="Calibri"/>
              <a:buNone/>
              <a:defRPr sz="5333"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1"/>
          <p:cNvSpPr txBox="1">
            <a:spLocks noGrp="1"/>
          </p:cNvSpPr>
          <p:nvPr>
            <p:ph type="body" idx="1"/>
          </p:nvPr>
        </p:nvSpPr>
        <p:spPr>
          <a:xfrm>
            <a:off x="541735" y="3875620"/>
            <a:ext cx="5829300" cy="2000249"/>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533"/>
              </a:spcBef>
              <a:spcAft>
                <a:spcPts val="0"/>
              </a:spcAft>
              <a:buClr>
                <a:srgbClr val="888888"/>
              </a:buClr>
              <a:buSzPts val="2667"/>
              <a:buNone/>
              <a:defRPr sz="2667">
                <a:solidFill>
                  <a:srgbClr val="888888"/>
                </a:solidFill>
              </a:defRPr>
            </a:lvl1pPr>
            <a:lvl2pPr marL="914400" lvl="1" indent="-228600" algn="l">
              <a:lnSpc>
                <a:spcPct val="100000"/>
              </a:lnSpc>
              <a:spcBef>
                <a:spcPts val="480"/>
              </a:spcBef>
              <a:spcAft>
                <a:spcPts val="0"/>
              </a:spcAft>
              <a:buClr>
                <a:srgbClr val="888888"/>
              </a:buClr>
              <a:buSzPts val="2400"/>
              <a:buNone/>
              <a:defRPr sz="2400">
                <a:solidFill>
                  <a:srgbClr val="888888"/>
                </a:solidFill>
              </a:defRPr>
            </a:lvl2pPr>
            <a:lvl3pPr marL="1371600" lvl="2" indent="-228600" algn="l">
              <a:lnSpc>
                <a:spcPct val="100000"/>
              </a:lnSpc>
              <a:spcBef>
                <a:spcPts val="427"/>
              </a:spcBef>
              <a:spcAft>
                <a:spcPts val="0"/>
              </a:spcAft>
              <a:buClr>
                <a:srgbClr val="888888"/>
              </a:buClr>
              <a:buSzPts val="2133"/>
              <a:buNone/>
              <a:defRPr sz="2133">
                <a:solidFill>
                  <a:srgbClr val="888888"/>
                </a:solidFill>
              </a:defRPr>
            </a:lvl3pPr>
            <a:lvl4pPr marL="1828800" lvl="3" indent="-228600" algn="l">
              <a:lnSpc>
                <a:spcPct val="100000"/>
              </a:lnSpc>
              <a:spcBef>
                <a:spcPts val="373"/>
              </a:spcBef>
              <a:spcAft>
                <a:spcPts val="0"/>
              </a:spcAft>
              <a:buClr>
                <a:srgbClr val="888888"/>
              </a:buClr>
              <a:buSzPts val="1867"/>
              <a:buNone/>
              <a:defRPr sz="1867">
                <a:solidFill>
                  <a:srgbClr val="888888"/>
                </a:solidFill>
              </a:defRPr>
            </a:lvl4pPr>
            <a:lvl5pPr marL="2286000" lvl="4" indent="-228600" algn="l">
              <a:lnSpc>
                <a:spcPct val="100000"/>
              </a:lnSpc>
              <a:spcBef>
                <a:spcPts val="373"/>
              </a:spcBef>
              <a:spcAft>
                <a:spcPts val="0"/>
              </a:spcAft>
              <a:buClr>
                <a:srgbClr val="888888"/>
              </a:buClr>
              <a:buSzPts val="1867"/>
              <a:buNone/>
              <a:defRPr sz="1867">
                <a:solidFill>
                  <a:srgbClr val="888888"/>
                </a:solidFill>
              </a:defRPr>
            </a:lvl5pPr>
            <a:lvl6pPr marL="2743200" lvl="5" indent="-228600" algn="l">
              <a:lnSpc>
                <a:spcPct val="100000"/>
              </a:lnSpc>
              <a:spcBef>
                <a:spcPts val="373"/>
              </a:spcBef>
              <a:spcAft>
                <a:spcPts val="0"/>
              </a:spcAft>
              <a:buClr>
                <a:srgbClr val="888888"/>
              </a:buClr>
              <a:buSzPts val="1867"/>
              <a:buNone/>
              <a:defRPr sz="1867">
                <a:solidFill>
                  <a:srgbClr val="888888"/>
                </a:solidFill>
              </a:defRPr>
            </a:lvl6pPr>
            <a:lvl7pPr marL="3200400" lvl="6" indent="-228600" algn="l">
              <a:lnSpc>
                <a:spcPct val="100000"/>
              </a:lnSpc>
              <a:spcBef>
                <a:spcPts val="373"/>
              </a:spcBef>
              <a:spcAft>
                <a:spcPts val="0"/>
              </a:spcAft>
              <a:buClr>
                <a:srgbClr val="888888"/>
              </a:buClr>
              <a:buSzPts val="1867"/>
              <a:buNone/>
              <a:defRPr sz="1867">
                <a:solidFill>
                  <a:srgbClr val="888888"/>
                </a:solidFill>
              </a:defRPr>
            </a:lvl7pPr>
            <a:lvl8pPr marL="3657600" lvl="7" indent="-228600" algn="l">
              <a:lnSpc>
                <a:spcPct val="100000"/>
              </a:lnSpc>
              <a:spcBef>
                <a:spcPts val="373"/>
              </a:spcBef>
              <a:spcAft>
                <a:spcPts val="0"/>
              </a:spcAft>
              <a:buClr>
                <a:srgbClr val="888888"/>
              </a:buClr>
              <a:buSzPts val="1867"/>
              <a:buNone/>
              <a:defRPr sz="1867">
                <a:solidFill>
                  <a:srgbClr val="888888"/>
                </a:solidFill>
              </a:defRPr>
            </a:lvl8pPr>
            <a:lvl9pPr marL="4114800" lvl="8" indent="-228600" algn="l">
              <a:lnSpc>
                <a:spcPct val="100000"/>
              </a:lnSpc>
              <a:spcBef>
                <a:spcPts val="373"/>
              </a:spcBef>
              <a:spcAft>
                <a:spcPts val="0"/>
              </a:spcAft>
              <a:buClr>
                <a:srgbClr val="888888"/>
              </a:buClr>
              <a:buSzPts val="1867"/>
              <a:buNone/>
              <a:defRPr sz="1867">
                <a:solidFill>
                  <a:srgbClr val="888888"/>
                </a:solidFill>
              </a:defRPr>
            </a:lvl9pPr>
          </a:lstStyle>
          <a:p>
            <a:endParaRPr/>
          </a:p>
        </p:txBody>
      </p:sp>
      <p:sp>
        <p:nvSpPr>
          <p:cNvPr id="30" name="Google Shape;30;p11"/>
          <p:cNvSpPr txBox="1">
            <a:spLocks noGrp="1"/>
          </p:cNvSpPr>
          <p:nvPr>
            <p:ph type="dt" idx="10"/>
          </p:nvPr>
        </p:nvSpPr>
        <p:spPr>
          <a:xfrm>
            <a:off x="342900" y="8475136"/>
            <a:ext cx="1600200"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1"/>
          <p:cNvSpPr txBox="1">
            <a:spLocks noGrp="1"/>
          </p:cNvSpPr>
          <p:nvPr>
            <p:ph type="ftr" idx="11"/>
          </p:nvPr>
        </p:nvSpPr>
        <p:spPr>
          <a:xfrm>
            <a:off x="2343150" y="8475136"/>
            <a:ext cx="2171700"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1"/>
          <p:cNvSpPr txBox="1">
            <a:spLocks noGrp="1"/>
          </p:cNvSpPr>
          <p:nvPr>
            <p:ph type="sldNum" idx="12"/>
          </p:nvPr>
        </p:nvSpPr>
        <p:spPr>
          <a:xfrm>
            <a:off x="4914900" y="8475136"/>
            <a:ext cx="160020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2"/>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2"/>
          <p:cNvSpPr txBox="1">
            <a:spLocks noGrp="1"/>
          </p:cNvSpPr>
          <p:nvPr>
            <p:ph type="body" idx="1"/>
          </p:nvPr>
        </p:nvSpPr>
        <p:spPr>
          <a:xfrm>
            <a:off x="342900" y="2133602"/>
            <a:ext cx="3028950" cy="6034617"/>
          </a:xfrm>
          <a:prstGeom prst="rect">
            <a:avLst/>
          </a:prstGeom>
          <a:noFill/>
          <a:ln>
            <a:noFill/>
          </a:ln>
        </p:spPr>
        <p:txBody>
          <a:bodyPr spcFirstLastPara="1" wrap="square" lIns="91425" tIns="45700" rIns="91425" bIns="45700" anchor="t" anchorCtr="0">
            <a:normAutofit/>
          </a:bodyPr>
          <a:lstStyle>
            <a:lvl1pPr marL="457200" lvl="0" indent="-465645" algn="l">
              <a:lnSpc>
                <a:spcPct val="100000"/>
              </a:lnSpc>
              <a:spcBef>
                <a:spcPts val="747"/>
              </a:spcBef>
              <a:spcAft>
                <a:spcPts val="0"/>
              </a:spcAft>
              <a:buClr>
                <a:schemeClr val="dk1"/>
              </a:buClr>
              <a:buSzPts val="3733"/>
              <a:buChar char="•"/>
              <a:defRPr sz="3733"/>
            </a:lvl1pPr>
            <a:lvl2pPr marL="914400" lvl="1" indent="-431800" algn="l">
              <a:lnSpc>
                <a:spcPct val="100000"/>
              </a:lnSpc>
              <a:spcBef>
                <a:spcPts val="640"/>
              </a:spcBef>
              <a:spcAft>
                <a:spcPts val="0"/>
              </a:spcAft>
              <a:buClr>
                <a:schemeClr val="dk1"/>
              </a:buClr>
              <a:buSzPts val="3200"/>
              <a:buChar char="–"/>
              <a:defRPr sz="3200"/>
            </a:lvl2pPr>
            <a:lvl3pPr marL="1371600" lvl="2" indent="-397954" algn="l">
              <a:lnSpc>
                <a:spcPct val="100000"/>
              </a:lnSpc>
              <a:spcBef>
                <a:spcPts val="533"/>
              </a:spcBef>
              <a:spcAft>
                <a:spcPts val="0"/>
              </a:spcAft>
              <a:buClr>
                <a:schemeClr val="dk1"/>
              </a:buClr>
              <a:buSzPts val="2667"/>
              <a:buChar char="•"/>
              <a:defRPr sz="2667"/>
            </a:lvl3pPr>
            <a:lvl4pPr marL="1828800" lvl="3" indent="-381000" algn="l">
              <a:lnSpc>
                <a:spcPct val="100000"/>
              </a:lnSpc>
              <a:spcBef>
                <a:spcPts val="480"/>
              </a:spcBef>
              <a:spcAft>
                <a:spcPts val="0"/>
              </a:spcAft>
              <a:buClr>
                <a:schemeClr val="dk1"/>
              </a:buClr>
              <a:buSzPts val="2400"/>
              <a:buChar char="–"/>
              <a:defRPr sz="2400"/>
            </a:lvl4pPr>
            <a:lvl5pPr marL="2286000" lvl="4" indent="-381000" algn="l">
              <a:lnSpc>
                <a:spcPct val="100000"/>
              </a:lnSpc>
              <a:spcBef>
                <a:spcPts val="480"/>
              </a:spcBef>
              <a:spcAft>
                <a:spcPts val="0"/>
              </a:spcAft>
              <a:buClr>
                <a:schemeClr val="dk1"/>
              </a:buClr>
              <a:buSzPts val="2400"/>
              <a:buChar char="»"/>
              <a:defRPr sz="2400"/>
            </a:lvl5pPr>
            <a:lvl6pPr marL="2743200" lvl="5" indent="-381000" algn="l">
              <a:lnSpc>
                <a:spcPct val="100000"/>
              </a:lnSpc>
              <a:spcBef>
                <a:spcPts val="480"/>
              </a:spcBef>
              <a:spcAft>
                <a:spcPts val="0"/>
              </a:spcAft>
              <a:buClr>
                <a:schemeClr val="dk1"/>
              </a:buClr>
              <a:buSzPts val="2400"/>
              <a:buChar char="•"/>
              <a:defRPr sz="2400"/>
            </a:lvl6pPr>
            <a:lvl7pPr marL="3200400" lvl="6" indent="-381000" algn="l">
              <a:lnSpc>
                <a:spcPct val="100000"/>
              </a:lnSpc>
              <a:spcBef>
                <a:spcPts val="480"/>
              </a:spcBef>
              <a:spcAft>
                <a:spcPts val="0"/>
              </a:spcAft>
              <a:buClr>
                <a:schemeClr val="dk1"/>
              </a:buClr>
              <a:buSzPts val="2400"/>
              <a:buChar char="•"/>
              <a:defRPr sz="2400"/>
            </a:lvl7pPr>
            <a:lvl8pPr marL="3657600" lvl="7" indent="-381000" algn="l">
              <a:lnSpc>
                <a:spcPct val="100000"/>
              </a:lnSpc>
              <a:spcBef>
                <a:spcPts val="480"/>
              </a:spcBef>
              <a:spcAft>
                <a:spcPts val="0"/>
              </a:spcAft>
              <a:buClr>
                <a:schemeClr val="dk1"/>
              </a:buClr>
              <a:buSzPts val="2400"/>
              <a:buChar char="•"/>
              <a:defRPr sz="2400"/>
            </a:lvl8pPr>
            <a:lvl9pPr marL="4114800" lvl="8" indent="-381000" algn="l">
              <a:lnSpc>
                <a:spcPct val="100000"/>
              </a:lnSpc>
              <a:spcBef>
                <a:spcPts val="480"/>
              </a:spcBef>
              <a:spcAft>
                <a:spcPts val="0"/>
              </a:spcAft>
              <a:buClr>
                <a:schemeClr val="dk1"/>
              </a:buClr>
              <a:buSzPts val="2400"/>
              <a:buChar char="•"/>
              <a:defRPr sz="2400"/>
            </a:lvl9pPr>
          </a:lstStyle>
          <a:p>
            <a:endParaRPr/>
          </a:p>
        </p:txBody>
      </p:sp>
      <p:sp>
        <p:nvSpPr>
          <p:cNvPr id="36" name="Google Shape;36;p12"/>
          <p:cNvSpPr txBox="1">
            <a:spLocks noGrp="1"/>
          </p:cNvSpPr>
          <p:nvPr>
            <p:ph type="body" idx="2"/>
          </p:nvPr>
        </p:nvSpPr>
        <p:spPr>
          <a:xfrm>
            <a:off x="3486150" y="2133602"/>
            <a:ext cx="3028950" cy="6034617"/>
          </a:xfrm>
          <a:prstGeom prst="rect">
            <a:avLst/>
          </a:prstGeom>
          <a:noFill/>
          <a:ln>
            <a:noFill/>
          </a:ln>
        </p:spPr>
        <p:txBody>
          <a:bodyPr spcFirstLastPara="1" wrap="square" lIns="91425" tIns="45700" rIns="91425" bIns="45700" anchor="t" anchorCtr="0">
            <a:normAutofit/>
          </a:bodyPr>
          <a:lstStyle>
            <a:lvl1pPr marL="457200" lvl="0" indent="-465645" algn="l">
              <a:lnSpc>
                <a:spcPct val="100000"/>
              </a:lnSpc>
              <a:spcBef>
                <a:spcPts val="747"/>
              </a:spcBef>
              <a:spcAft>
                <a:spcPts val="0"/>
              </a:spcAft>
              <a:buClr>
                <a:schemeClr val="dk1"/>
              </a:buClr>
              <a:buSzPts val="3733"/>
              <a:buChar char="•"/>
              <a:defRPr sz="3733"/>
            </a:lvl1pPr>
            <a:lvl2pPr marL="914400" lvl="1" indent="-431800" algn="l">
              <a:lnSpc>
                <a:spcPct val="100000"/>
              </a:lnSpc>
              <a:spcBef>
                <a:spcPts val="640"/>
              </a:spcBef>
              <a:spcAft>
                <a:spcPts val="0"/>
              </a:spcAft>
              <a:buClr>
                <a:schemeClr val="dk1"/>
              </a:buClr>
              <a:buSzPts val="3200"/>
              <a:buChar char="–"/>
              <a:defRPr sz="3200"/>
            </a:lvl2pPr>
            <a:lvl3pPr marL="1371600" lvl="2" indent="-397954" algn="l">
              <a:lnSpc>
                <a:spcPct val="100000"/>
              </a:lnSpc>
              <a:spcBef>
                <a:spcPts val="533"/>
              </a:spcBef>
              <a:spcAft>
                <a:spcPts val="0"/>
              </a:spcAft>
              <a:buClr>
                <a:schemeClr val="dk1"/>
              </a:buClr>
              <a:buSzPts val="2667"/>
              <a:buChar char="•"/>
              <a:defRPr sz="2667"/>
            </a:lvl3pPr>
            <a:lvl4pPr marL="1828800" lvl="3" indent="-381000" algn="l">
              <a:lnSpc>
                <a:spcPct val="100000"/>
              </a:lnSpc>
              <a:spcBef>
                <a:spcPts val="480"/>
              </a:spcBef>
              <a:spcAft>
                <a:spcPts val="0"/>
              </a:spcAft>
              <a:buClr>
                <a:schemeClr val="dk1"/>
              </a:buClr>
              <a:buSzPts val="2400"/>
              <a:buChar char="–"/>
              <a:defRPr sz="2400"/>
            </a:lvl4pPr>
            <a:lvl5pPr marL="2286000" lvl="4" indent="-381000" algn="l">
              <a:lnSpc>
                <a:spcPct val="100000"/>
              </a:lnSpc>
              <a:spcBef>
                <a:spcPts val="480"/>
              </a:spcBef>
              <a:spcAft>
                <a:spcPts val="0"/>
              </a:spcAft>
              <a:buClr>
                <a:schemeClr val="dk1"/>
              </a:buClr>
              <a:buSzPts val="2400"/>
              <a:buChar char="»"/>
              <a:defRPr sz="2400"/>
            </a:lvl5pPr>
            <a:lvl6pPr marL="2743200" lvl="5" indent="-381000" algn="l">
              <a:lnSpc>
                <a:spcPct val="100000"/>
              </a:lnSpc>
              <a:spcBef>
                <a:spcPts val="480"/>
              </a:spcBef>
              <a:spcAft>
                <a:spcPts val="0"/>
              </a:spcAft>
              <a:buClr>
                <a:schemeClr val="dk1"/>
              </a:buClr>
              <a:buSzPts val="2400"/>
              <a:buChar char="•"/>
              <a:defRPr sz="2400"/>
            </a:lvl6pPr>
            <a:lvl7pPr marL="3200400" lvl="6" indent="-381000" algn="l">
              <a:lnSpc>
                <a:spcPct val="100000"/>
              </a:lnSpc>
              <a:spcBef>
                <a:spcPts val="480"/>
              </a:spcBef>
              <a:spcAft>
                <a:spcPts val="0"/>
              </a:spcAft>
              <a:buClr>
                <a:schemeClr val="dk1"/>
              </a:buClr>
              <a:buSzPts val="2400"/>
              <a:buChar char="•"/>
              <a:defRPr sz="2400"/>
            </a:lvl7pPr>
            <a:lvl8pPr marL="3657600" lvl="7" indent="-381000" algn="l">
              <a:lnSpc>
                <a:spcPct val="100000"/>
              </a:lnSpc>
              <a:spcBef>
                <a:spcPts val="480"/>
              </a:spcBef>
              <a:spcAft>
                <a:spcPts val="0"/>
              </a:spcAft>
              <a:buClr>
                <a:schemeClr val="dk1"/>
              </a:buClr>
              <a:buSzPts val="2400"/>
              <a:buChar char="•"/>
              <a:defRPr sz="2400"/>
            </a:lvl8pPr>
            <a:lvl9pPr marL="4114800" lvl="8" indent="-381000" algn="l">
              <a:lnSpc>
                <a:spcPct val="100000"/>
              </a:lnSpc>
              <a:spcBef>
                <a:spcPts val="480"/>
              </a:spcBef>
              <a:spcAft>
                <a:spcPts val="0"/>
              </a:spcAft>
              <a:buClr>
                <a:schemeClr val="dk1"/>
              </a:buClr>
              <a:buSzPts val="2400"/>
              <a:buChar char="•"/>
              <a:defRPr sz="2400"/>
            </a:lvl9pPr>
          </a:lstStyle>
          <a:p>
            <a:endParaRPr/>
          </a:p>
        </p:txBody>
      </p:sp>
      <p:sp>
        <p:nvSpPr>
          <p:cNvPr id="37" name="Google Shape;37;p12"/>
          <p:cNvSpPr txBox="1">
            <a:spLocks noGrp="1"/>
          </p:cNvSpPr>
          <p:nvPr>
            <p:ph type="dt" idx="10"/>
          </p:nvPr>
        </p:nvSpPr>
        <p:spPr>
          <a:xfrm>
            <a:off x="342900" y="8475136"/>
            <a:ext cx="1600200"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2"/>
          <p:cNvSpPr txBox="1">
            <a:spLocks noGrp="1"/>
          </p:cNvSpPr>
          <p:nvPr>
            <p:ph type="ftr" idx="11"/>
          </p:nvPr>
        </p:nvSpPr>
        <p:spPr>
          <a:xfrm>
            <a:off x="2343150" y="8475136"/>
            <a:ext cx="2171700"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2"/>
          <p:cNvSpPr txBox="1">
            <a:spLocks noGrp="1"/>
          </p:cNvSpPr>
          <p:nvPr>
            <p:ph type="sldNum" idx="12"/>
          </p:nvPr>
        </p:nvSpPr>
        <p:spPr>
          <a:xfrm>
            <a:off x="4914900" y="8475136"/>
            <a:ext cx="160020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5867"/>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3"/>
          <p:cNvSpPr txBox="1">
            <a:spLocks noGrp="1"/>
          </p:cNvSpPr>
          <p:nvPr>
            <p:ph type="body" idx="1"/>
          </p:nvPr>
        </p:nvSpPr>
        <p:spPr>
          <a:xfrm>
            <a:off x="342901" y="2046817"/>
            <a:ext cx="3030141" cy="85301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40"/>
              </a:spcBef>
              <a:spcAft>
                <a:spcPts val="0"/>
              </a:spcAft>
              <a:buClr>
                <a:schemeClr val="dk1"/>
              </a:buClr>
              <a:buSzPts val="3200"/>
              <a:buNone/>
              <a:defRPr sz="3200" b="1"/>
            </a:lvl1pPr>
            <a:lvl2pPr marL="914400" lvl="1" indent="-228600" algn="l">
              <a:lnSpc>
                <a:spcPct val="100000"/>
              </a:lnSpc>
              <a:spcBef>
                <a:spcPts val="533"/>
              </a:spcBef>
              <a:spcAft>
                <a:spcPts val="0"/>
              </a:spcAft>
              <a:buClr>
                <a:schemeClr val="dk1"/>
              </a:buClr>
              <a:buSzPts val="2667"/>
              <a:buNone/>
              <a:defRPr sz="2667" b="1"/>
            </a:lvl2pPr>
            <a:lvl3pPr marL="1371600" lvl="2" indent="-228600" algn="l">
              <a:lnSpc>
                <a:spcPct val="100000"/>
              </a:lnSpc>
              <a:spcBef>
                <a:spcPts val="480"/>
              </a:spcBef>
              <a:spcAft>
                <a:spcPts val="0"/>
              </a:spcAft>
              <a:buClr>
                <a:schemeClr val="dk1"/>
              </a:buClr>
              <a:buSzPts val="2400"/>
              <a:buNone/>
              <a:defRPr sz="2400" b="1"/>
            </a:lvl3pPr>
            <a:lvl4pPr marL="1828800" lvl="3" indent="-228600" algn="l">
              <a:lnSpc>
                <a:spcPct val="100000"/>
              </a:lnSpc>
              <a:spcBef>
                <a:spcPts val="427"/>
              </a:spcBef>
              <a:spcAft>
                <a:spcPts val="0"/>
              </a:spcAft>
              <a:buClr>
                <a:schemeClr val="dk1"/>
              </a:buClr>
              <a:buSzPts val="2133"/>
              <a:buNone/>
              <a:defRPr sz="2133" b="1"/>
            </a:lvl4pPr>
            <a:lvl5pPr marL="2286000" lvl="4" indent="-228600" algn="l">
              <a:lnSpc>
                <a:spcPct val="100000"/>
              </a:lnSpc>
              <a:spcBef>
                <a:spcPts val="427"/>
              </a:spcBef>
              <a:spcAft>
                <a:spcPts val="0"/>
              </a:spcAft>
              <a:buClr>
                <a:schemeClr val="dk1"/>
              </a:buClr>
              <a:buSzPts val="2133"/>
              <a:buNone/>
              <a:defRPr sz="2133" b="1"/>
            </a:lvl5pPr>
            <a:lvl6pPr marL="2743200" lvl="5" indent="-228600" algn="l">
              <a:lnSpc>
                <a:spcPct val="100000"/>
              </a:lnSpc>
              <a:spcBef>
                <a:spcPts val="427"/>
              </a:spcBef>
              <a:spcAft>
                <a:spcPts val="0"/>
              </a:spcAft>
              <a:buClr>
                <a:schemeClr val="dk1"/>
              </a:buClr>
              <a:buSzPts val="2133"/>
              <a:buNone/>
              <a:defRPr sz="2133" b="1"/>
            </a:lvl6pPr>
            <a:lvl7pPr marL="3200400" lvl="6" indent="-228600" algn="l">
              <a:lnSpc>
                <a:spcPct val="100000"/>
              </a:lnSpc>
              <a:spcBef>
                <a:spcPts val="427"/>
              </a:spcBef>
              <a:spcAft>
                <a:spcPts val="0"/>
              </a:spcAft>
              <a:buClr>
                <a:schemeClr val="dk1"/>
              </a:buClr>
              <a:buSzPts val="2133"/>
              <a:buNone/>
              <a:defRPr sz="2133" b="1"/>
            </a:lvl7pPr>
            <a:lvl8pPr marL="3657600" lvl="7" indent="-228600" algn="l">
              <a:lnSpc>
                <a:spcPct val="100000"/>
              </a:lnSpc>
              <a:spcBef>
                <a:spcPts val="427"/>
              </a:spcBef>
              <a:spcAft>
                <a:spcPts val="0"/>
              </a:spcAft>
              <a:buClr>
                <a:schemeClr val="dk1"/>
              </a:buClr>
              <a:buSzPts val="2133"/>
              <a:buNone/>
              <a:defRPr sz="2133" b="1"/>
            </a:lvl8pPr>
            <a:lvl9pPr marL="4114800" lvl="8" indent="-228600" algn="l">
              <a:lnSpc>
                <a:spcPct val="100000"/>
              </a:lnSpc>
              <a:spcBef>
                <a:spcPts val="427"/>
              </a:spcBef>
              <a:spcAft>
                <a:spcPts val="0"/>
              </a:spcAft>
              <a:buClr>
                <a:schemeClr val="dk1"/>
              </a:buClr>
              <a:buSzPts val="2133"/>
              <a:buNone/>
              <a:defRPr sz="2133" b="1"/>
            </a:lvl9pPr>
          </a:lstStyle>
          <a:p>
            <a:endParaRPr/>
          </a:p>
        </p:txBody>
      </p:sp>
      <p:sp>
        <p:nvSpPr>
          <p:cNvPr id="43" name="Google Shape;43;p13"/>
          <p:cNvSpPr txBox="1">
            <a:spLocks noGrp="1"/>
          </p:cNvSpPr>
          <p:nvPr>
            <p:ph type="body" idx="2"/>
          </p:nvPr>
        </p:nvSpPr>
        <p:spPr>
          <a:xfrm>
            <a:off x="342901" y="2899833"/>
            <a:ext cx="3030141" cy="5268384"/>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397954" algn="l">
              <a:lnSpc>
                <a:spcPct val="100000"/>
              </a:lnSpc>
              <a:spcBef>
                <a:spcPts val="533"/>
              </a:spcBef>
              <a:spcAft>
                <a:spcPts val="0"/>
              </a:spcAft>
              <a:buClr>
                <a:schemeClr val="dk1"/>
              </a:buClr>
              <a:buSzPts val="2667"/>
              <a:buChar char="–"/>
              <a:defRPr sz="2667"/>
            </a:lvl2pPr>
            <a:lvl3pPr marL="1371600" lvl="2" indent="-381000" algn="l">
              <a:lnSpc>
                <a:spcPct val="100000"/>
              </a:lnSpc>
              <a:spcBef>
                <a:spcPts val="480"/>
              </a:spcBef>
              <a:spcAft>
                <a:spcPts val="0"/>
              </a:spcAft>
              <a:buClr>
                <a:schemeClr val="dk1"/>
              </a:buClr>
              <a:buSzPts val="2400"/>
              <a:buChar char="•"/>
              <a:defRPr sz="2400"/>
            </a:lvl3pPr>
            <a:lvl4pPr marL="1828800" lvl="3" indent="-364045" algn="l">
              <a:lnSpc>
                <a:spcPct val="100000"/>
              </a:lnSpc>
              <a:spcBef>
                <a:spcPts val="427"/>
              </a:spcBef>
              <a:spcAft>
                <a:spcPts val="0"/>
              </a:spcAft>
              <a:buClr>
                <a:schemeClr val="dk1"/>
              </a:buClr>
              <a:buSzPts val="2133"/>
              <a:buChar char="–"/>
              <a:defRPr sz="2133"/>
            </a:lvl4pPr>
            <a:lvl5pPr marL="2286000" lvl="4" indent="-364045" algn="l">
              <a:lnSpc>
                <a:spcPct val="100000"/>
              </a:lnSpc>
              <a:spcBef>
                <a:spcPts val="427"/>
              </a:spcBef>
              <a:spcAft>
                <a:spcPts val="0"/>
              </a:spcAft>
              <a:buClr>
                <a:schemeClr val="dk1"/>
              </a:buClr>
              <a:buSzPts val="2133"/>
              <a:buChar char="»"/>
              <a:defRPr sz="2133"/>
            </a:lvl5pPr>
            <a:lvl6pPr marL="2743200" lvl="5" indent="-364045" algn="l">
              <a:lnSpc>
                <a:spcPct val="100000"/>
              </a:lnSpc>
              <a:spcBef>
                <a:spcPts val="427"/>
              </a:spcBef>
              <a:spcAft>
                <a:spcPts val="0"/>
              </a:spcAft>
              <a:buClr>
                <a:schemeClr val="dk1"/>
              </a:buClr>
              <a:buSzPts val="2133"/>
              <a:buChar char="•"/>
              <a:defRPr sz="2133"/>
            </a:lvl6pPr>
            <a:lvl7pPr marL="3200400" lvl="6" indent="-364045" algn="l">
              <a:lnSpc>
                <a:spcPct val="100000"/>
              </a:lnSpc>
              <a:spcBef>
                <a:spcPts val="427"/>
              </a:spcBef>
              <a:spcAft>
                <a:spcPts val="0"/>
              </a:spcAft>
              <a:buClr>
                <a:schemeClr val="dk1"/>
              </a:buClr>
              <a:buSzPts val="2133"/>
              <a:buChar char="•"/>
              <a:defRPr sz="2133"/>
            </a:lvl7pPr>
            <a:lvl8pPr marL="3657600" lvl="7" indent="-364045" algn="l">
              <a:lnSpc>
                <a:spcPct val="100000"/>
              </a:lnSpc>
              <a:spcBef>
                <a:spcPts val="427"/>
              </a:spcBef>
              <a:spcAft>
                <a:spcPts val="0"/>
              </a:spcAft>
              <a:buClr>
                <a:schemeClr val="dk1"/>
              </a:buClr>
              <a:buSzPts val="2133"/>
              <a:buChar char="•"/>
              <a:defRPr sz="2133"/>
            </a:lvl8pPr>
            <a:lvl9pPr marL="4114800" lvl="8" indent="-364045" algn="l">
              <a:lnSpc>
                <a:spcPct val="100000"/>
              </a:lnSpc>
              <a:spcBef>
                <a:spcPts val="427"/>
              </a:spcBef>
              <a:spcAft>
                <a:spcPts val="0"/>
              </a:spcAft>
              <a:buClr>
                <a:schemeClr val="dk1"/>
              </a:buClr>
              <a:buSzPts val="2133"/>
              <a:buChar char="•"/>
              <a:defRPr sz="2133"/>
            </a:lvl9pPr>
          </a:lstStyle>
          <a:p>
            <a:endParaRPr/>
          </a:p>
        </p:txBody>
      </p:sp>
      <p:sp>
        <p:nvSpPr>
          <p:cNvPr id="44" name="Google Shape;44;p13"/>
          <p:cNvSpPr txBox="1">
            <a:spLocks noGrp="1"/>
          </p:cNvSpPr>
          <p:nvPr>
            <p:ph type="body" idx="3"/>
          </p:nvPr>
        </p:nvSpPr>
        <p:spPr>
          <a:xfrm>
            <a:off x="3483770" y="2046817"/>
            <a:ext cx="3031331" cy="853016"/>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640"/>
              </a:spcBef>
              <a:spcAft>
                <a:spcPts val="0"/>
              </a:spcAft>
              <a:buClr>
                <a:schemeClr val="dk1"/>
              </a:buClr>
              <a:buSzPts val="3200"/>
              <a:buNone/>
              <a:defRPr sz="3200" b="1"/>
            </a:lvl1pPr>
            <a:lvl2pPr marL="914400" lvl="1" indent="-228600" algn="l">
              <a:lnSpc>
                <a:spcPct val="100000"/>
              </a:lnSpc>
              <a:spcBef>
                <a:spcPts val="533"/>
              </a:spcBef>
              <a:spcAft>
                <a:spcPts val="0"/>
              </a:spcAft>
              <a:buClr>
                <a:schemeClr val="dk1"/>
              </a:buClr>
              <a:buSzPts val="2667"/>
              <a:buNone/>
              <a:defRPr sz="2667" b="1"/>
            </a:lvl2pPr>
            <a:lvl3pPr marL="1371600" lvl="2" indent="-228600" algn="l">
              <a:lnSpc>
                <a:spcPct val="100000"/>
              </a:lnSpc>
              <a:spcBef>
                <a:spcPts val="480"/>
              </a:spcBef>
              <a:spcAft>
                <a:spcPts val="0"/>
              </a:spcAft>
              <a:buClr>
                <a:schemeClr val="dk1"/>
              </a:buClr>
              <a:buSzPts val="2400"/>
              <a:buNone/>
              <a:defRPr sz="2400" b="1"/>
            </a:lvl3pPr>
            <a:lvl4pPr marL="1828800" lvl="3" indent="-228600" algn="l">
              <a:lnSpc>
                <a:spcPct val="100000"/>
              </a:lnSpc>
              <a:spcBef>
                <a:spcPts val="427"/>
              </a:spcBef>
              <a:spcAft>
                <a:spcPts val="0"/>
              </a:spcAft>
              <a:buClr>
                <a:schemeClr val="dk1"/>
              </a:buClr>
              <a:buSzPts val="2133"/>
              <a:buNone/>
              <a:defRPr sz="2133" b="1"/>
            </a:lvl4pPr>
            <a:lvl5pPr marL="2286000" lvl="4" indent="-228600" algn="l">
              <a:lnSpc>
                <a:spcPct val="100000"/>
              </a:lnSpc>
              <a:spcBef>
                <a:spcPts val="427"/>
              </a:spcBef>
              <a:spcAft>
                <a:spcPts val="0"/>
              </a:spcAft>
              <a:buClr>
                <a:schemeClr val="dk1"/>
              </a:buClr>
              <a:buSzPts val="2133"/>
              <a:buNone/>
              <a:defRPr sz="2133" b="1"/>
            </a:lvl5pPr>
            <a:lvl6pPr marL="2743200" lvl="5" indent="-228600" algn="l">
              <a:lnSpc>
                <a:spcPct val="100000"/>
              </a:lnSpc>
              <a:spcBef>
                <a:spcPts val="427"/>
              </a:spcBef>
              <a:spcAft>
                <a:spcPts val="0"/>
              </a:spcAft>
              <a:buClr>
                <a:schemeClr val="dk1"/>
              </a:buClr>
              <a:buSzPts val="2133"/>
              <a:buNone/>
              <a:defRPr sz="2133" b="1"/>
            </a:lvl6pPr>
            <a:lvl7pPr marL="3200400" lvl="6" indent="-228600" algn="l">
              <a:lnSpc>
                <a:spcPct val="100000"/>
              </a:lnSpc>
              <a:spcBef>
                <a:spcPts val="427"/>
              </a:spcBef>
              <a:spcAft>
                <a:spcPts val="0"/>
              </a:spcAft>
              <a:buClr>
                <a:schemeClr val="dk1"/>
              </a:buClr>
              <a:buSzPts val="2133"/>
              <a:buNone/>
              <a:defRPr sz="2133" b="1"/>
            </a:lvl7pPr>
            <a:lvl8pPr marL="3657600" lvl="7" indent="-228600" algn="l">
              <a:lnSpc>
                <a:spcPct val="100000"/>
              </a:lnSpc>
              <a:spcBef>
                <a:spcPts val="427"/>
              </a:spcBef>
              <a:spcAft>
                <a:spcPts val="0"/>
              </a:spcAft>
              <a:buClr>
                <a:schemeClr val="dk1"/>
              </a:buClr>
              <a:buSzPts val="2133"/>
              <a:buNone/>
              <a:defRPr sz="2133" b="1"/>
            </a:lvl8pPr>
            <a:lvl9pPr marL="4114800" lvl="8" indent="-228600" algn="l">
              <a:lnSpc>
                <a:spcPct val="100000"/>
              </a:lnSpc>
              <a:spcBef>
                <a:spcPts val="427"/>
              </a:spcBef>
              <a:spcAft>
                <a:spcPts val="0"/>
              </a:spcAft>
              <a:buClr>
                <a:schemeClr val="dk1"/>
              </a:buClr>
              <a:buSzPts val="2133"/>
              <a:buNone/>
              <a:defRPr sz="2133" b="1"/>
            </a:lvl9pPr>
          </a:lstStyle>
          <a:p>
            <a:endParaRPr/>
          </a:p>
        </p:txBody>
      </p:sp>
      <p:sp>
        <p:nvSpPr>
          <p:cNvPr id="45" name="Google Shape;45;p13"/>
          <p:cNvSpPr txBox="1">
            <a:spLocks noGrp="1"/>
          </p:cNvSpPr>
          <p:nvPr>
            <p:ph type="body" idx="4"/>
          </p:nvPr>
        </p:nvSpPr>
        <p:spPr>
          <a:xfrm>
            <a:off x="3483770" y="2899833"/>
            <a:ext cx="3031331" cy="5268384"/>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397954" algn="l">
              <a:lnSpc>
                <a:spcPct val="100000"/>
              </a:lnSpc>
              <a:spcBef>
                <a:spcPts val="533"/>
              </a:spcBef>
              <a:spcAft>
                <a:spcPts val="0"/>
              </a:spcAft>
              <a:buClr>
                <a:schemeClr val="dk1"/>
              </a:buClr>
              <a:buSzPts val="2667"/>
              <a:buChar char="–"/>
              <a:defRPr sz="2667"/>
            </a:lvl2pPr>
            <a:lvl3pPr marL="1371600" lvl="2" indent="-381000" algn="l">
              <a:lnSpc>
                <a:spcPct val="100000"/>
              </a:lnSpc>
              <a:spcBef>
                <a:spcPts val="480"/>
              </a:spcBef>
              <a:spcAft>
                <a:spcPts val="0"/>
              </a:spcAft>
              <a:buClr>
                <a:schemeClr val="dk1"/>
              </a:buClr>
              <a:buSzPts val="2400"/>
              <a:buChar char="•"/>
              <a:defRPr sz="2400"/>
            </a:lvl3pPr>
            <a:lvl4pPr marL="1828800" lvl="3" indent="-364045" algn="l">
              <a:lnSpc>
                <a:spcPct val="100000"/>
              </a:lnSpc>
              <a:spcBef>
                <a:spcPts val="427"/>
              </a:spcBef>
              <a:spcAft>
                <a:spcPts val="0"/>
              </a:spcAft>
              <a:buClr>
                <a:schemeClr val="dk1"/>
              </a:buClr>
              <a:buSzPts val="2133"/>
              <a:buChar char="–"/>
              <a:defRPr sz="2133"/>
            </a:lvl4pPr>
            <a:lvl5pPr marL="2286000" lvl="4" indent="-364045" algn="l">
              <a:lnSpc>
                <a:spcPct val="100000"/>
              </a:lnSpc>
              <a:spcBef>
                <a:spcPts val="427"/>
              </a:spcBef>
              <a:spcAft>
                <a:spcPts val="0"/>
              </a:spcAft>
              <a:buClr>
                <a:schemeClr val="dk1"/>
              </a:buClr>
              <a:buSzPts val="2133"/>
              <a:buChar char="»"/>
              <a:defRPr sz="2133"/>
            </a:lvl5pPr>
            <a:lvl6pPr marL="2743200" lvl="5" indent="-364045" algn="l">
              <a:lnSpc>
                <a:spcPct val="100000"/>
              </a:lnSpc>
              <a:spcBef>
                <a:spcPts val="427"/>
              </a:spcBef>
              <a:spcAft>
                <a:spcPts val="0"/>
              </a:spcAft>
              <a:buClr>
                <a:schemeClr val="dk1"/>
              </a:buClr>
              <a:buSzPts val="2133"/>
              <a:buChar char="•"/>
              <a:defRPr sz="2133"/>
            </a:lvl6pPr>
            <a:lvl7pPr marL="3200400" lvl="6" indent="-364045" algn="l">
              <a:lnSpc>
                <a:spcPct val="100000"/>
              </a:lnSpc>
              <a:spcBef>
                <a:spcPts val="427"/>
              </a:spcBef>
              <a:spcAft>
                <a:spcPts val="0"/>
              </a:spcAft>
              <a:buClr>
                <a:schemeClr val="dk1"/>
              </a:buClr>
              <a:buSzPts val="2133"/>
              <a:buChar char="•"/>
              <a:defRPr sz="2133"/>
            </a:lvl7pPr>
            <a:lvl8pPr marL="3657600" lvl="7" indent="-364045" algn="l">
              <a:lnSpc>
                <a:spcPct val="100000"/>
              </a:lnSpc>
              <a:spcBef>
                <a:spcPts val="427"/>
              </a:spcBef>
              <a:spcAft>
                <a:spcPts val="0"/>
              </a:spcAft>
              <a:buClr>
                <a:schemeClr val="dk1"/>
              </a:buClr>
              <a:buSzPts val="2133"/>
              <a:buChar char="•"/>
              <a:defRPr sz="2133"/>
            </a:lvl8pPr>
            <a:lvl9pPr marL="4114800" lvl="8" indent="-364045" algn="l">
              <a:lnSpc>
                <a:spcPct val="100000"/>
              </a:lnSpc>
              <a:spcBef>
                <a:spcPts val="427"/>
              </a:spcBef>
              <a:spcAft>
                <a:spcPts val="0"/>
              </a:spcAft>
              <a:buClr>
                <a:schemeClr val="dk1"/>
              </a:buClr>
              <a:buSzPts val="2133"/>
              <a:buChar char="•"/>
              <a:defRPr sz="2133"/>
            </a:lvl9pPr>
          </a:lstStyle>
          <a:p>
            <a:endParaRPr/>
          </a:p>
        </p:txBody>
      </p:sp>
      <p:sp>
        <p:nvSpPr>
          <p:cNvPr id="46" name="Google Shape;46;p13"/>
          <p:cNvSpPr txBox="1">
            <a:spLocks noGrp="1"/>
          </p:cNvSpPr>
          <p:nvPr>
            <p:ph type="dt" idx="10"/>
          </p:nvPr>
        </p:nvSpPr>
        <p:spPr>
          <a:xfrm>
            <a:off x="342900" y="8475136"/>
            <a:ext cx="1600200"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3"/>
          <p:cNvSpPr txBox="1">
            <a:spLocks noGrp="1"/>
          </p:cNvSpPr>
          <p:nvPr>
            <p:ph type="ftr" idx="11"/>
          </p:nvPr>
        </p:nvSpPr>
        <p:spPr>
          <a:xfrm>
            <a:off x="2343150" y="8475136"/>
            <a:ext cx="2171700"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3"/>
          <p:cNvSpPr txBox="1">
            <a:spLocks noGrp="1"/>
          </p:cNvSpPr>
          <p:nvPr>
            <p:ph type="sldNum" idx="12"/>
          </p:nvPr>
        </p:nvSpPr>
        <p:spPr>
          <a:xfrm>
            <a:off x="4914900" y="8475136"/>
            <a:ext cx="160020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4"/>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4"/>
          <p:cNvSpPr txBox="1">
            <a:spLocks noGrp="1"/>
          </p:cNvSpPr>
          <p:nvPr>
            <p:ph type="dt" idx="10"/>
          </p:nvPr>
        </p:nvSpPr>
        <p:spPr>
          <a:xfrm>
            <a:off x="342900" y="8475136"/>
            <a:ext cx="1600200"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ftr" idx="11"/>
          </p:nvPr>
        </p:nvSpPr>
        <p:spPr>
          <a:xfrm>
            <a:off x="2343150" y="8475136"/>
            <a:ext cx="2171700"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sldNum" idx="12"/>
          </p:nvPr>
        </p:nvSpPr>
        <p:spPr>
          <a:xfrm>
            <a:off x="4914900" y="8475136"/>
            <a:ext cx="160020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5"/>
          <p:cNvSpPr txBox="1">
            <a:spLocks noGrp="1"/>
          </p:cNvSpPr>
          <p:nvPr>
            <p:ph type="dt" idx="10"/>
          </p:nvPr>
        </p:nvSpPr>
        <p:spPr>
          <a:xfrm>
            <a:off x="342900" y="8475136"/>
            <a:ext cx="1600200"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5"/>
          <p:cNvSpPr txBox="1">
            <a:spLocks noGrp="1"/>
          </p:cNvSpPr>
          <p:nvPr>
            <p:ph type="ftr" idx="11"/>
          </p:nvPr>
        </p:nvSpPr>
        <p:spPr>
          <a:xfrm>
            <a:off x="2343150" y="8475136"/>
            <a:ext cx="2171700"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5"/>
          <p:cNvSpPr txBox="1">
            <a:spLocks noGrp="1"/>
          </p:cNvSpPr>
          <p:nvPr>
            <p:ph type="sldNum" idx="12"/>
          </p:nvPr>
        </p:nvSpPr>
        <p:spPr>
          <a:xfrm>
            <a:off x="4914900" y="8475136"/>
            <a:ext cx="160020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6"/>
          <p:cNvSpPr txBox="1">
            <a:spLocks noGrp="1"/>
          </p:cNvSpPr>
          <p:nvPr>
            <p:ph type="title"/>
          </p:nvPr>
        </p:nvSpPr>
        <p:spPr>
          <a:xfrm>
            <a:off x="342901" y="364067"/>
            <a:ext cx="2256235" cy="15494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667"/>
              <a:buFont typeface="Calibri"/>
              <a:buNone/>
              <a:defRPr sz="2667"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6"/>
          <p:cNvSpPr txBox="1">
            <a:spLocks noGrp="1"/>
          </p:cNvSpPr>
          <p:nvPr>
            <p:ph type="body" idx="1"/>
          </p:nvPr>
        </p:nvSpPr>
        <p:spPr>
          <a:xfrm>
            <a:off x="2681288" y="364069"/>
            <a:ext cx="3833813" cy="7804151"/>
          </a:xfrm>
          <a:prstGeom prst="rect">
            <a:avLst/>
          </a:prstGeom>
          <a:noFill/>
          <a:ln>
            <a:noFill/>
          </a:ln>
        </p:spPr>
        <p:txBody>
          <a:bodyPr spcFirstLastPara="1" wrap="square" lIns="91425" tIns="45700" rIns="91425" bIns="45700" anchor="t" anchorCtr="0">
            <a:normAutofit/>
          </a:bodyPr>
          <a:lstStyle>
            <a:lvl1pPr marL="457200" lvl="0" indent="-499554" algn="l">
              <a:lnSpc>
                <a:spcPct val="100000"/>
              </a:lnSpc>
              <a:spcBef>
                <a:spcPts val="853"/>
              </a:spcBef>
              <a:spcAft>
                <a:spcPts val="0"/>
              </a:spcAft>
              <a:buClr>
                <a:schemeClr val="dk1"/>
              </a:buClr>
              <a:buSzPts val="4267"/>
              <a:buChar char="•"/>
              <a:defRPr sz="4267"/>
            </a:lvl1pPr>
            <a:lvl2pPr marL="914400" lvl="1" indent="-465645" algn="l">
              <a:lnSpc>
                <a:spcPct val="100000"/>
              </a:lnSpc>
              <a:spcBef>
                <a:spcPts val="747"/>
              </a:spcBef>
              <a:spcAft>
                <a:spcPts val="0"/>
              </a:spcAft>
              <a:buClr>
                <a:schemeClr val="dk1"/>
              </a:buClr>
              <a:buSzPts val="3733"/>
              <a:buChar char="–"/>
              <a:defRPr sz="3733"/>
            </a:lvl2pPr>
            <a:lvl3pPr marL="1371600" lvl="2" indent="-431800" algn="l">
              <a:lnSpc>
                <a:spcPct val="100000"/>
              </a:lnSpc>
              <a:spcBef>
                <a:spcPts val="640"/>
              </a:spcBef>
              <a:spcAft>
                <a:spcPts val="0"/>
              </a:spcAft>
              <a:buClr>
                <a:schemeClr val="dk1"/>
              </a:buClr>
              <a:buSzPts val="3200"/>
              <a:buChar char="•"/>
              <a:defRPr sz="3200"/>
            </a:lvl3pPr>
            <a:lvl4pPr marL="1828800" lvl="3" indent="-397954" algn="l">
              <a:lnSpc>
                <a:spcPct val="100000"/>
              </a:lnSpc>
              <a:spcBef>
                <a:spcPts val="533"/>
              </a:spcBef>
              <a:spcAft>
                <a:spcPts val="0"/>
              </a:spcAft>
              <a:buClr>
                <a:schemeClr val="dk1"/>
              </a:buClr>
              <a:buSzPts val="2667"/>
              <a:buChar char="–"/>
              <a:defRPr sz="2667"/>
            </a:lvl4pPr>
            <a:lvl5pPr marL="2286000" lvl="4" indent="-397954" algn="l">
              <a:lnSpc>
                <a:spcPct val="100000"/>
              </a:lnSpc>
              <a:spcBef>
                <a:spcPts val="533"/>
              </a:spcBef>
              <a:spcAft>
                <a:spcPts val="0"/>
              </a:spcAft>
              <a:buClr>
                <a:schemeClr val="dk1"/>
              </a:buClr>
              <a:buSzPts val="2667"/>
              <a:buChar char="»"/>
              <a:defRPr sz="2667"/>
            </a:lvl5pPr>
            <a:lvl6pPr marL="2743200" lvl="5" indent="-397954" algn="l">
              <a:lnSpc>
                <a:spcPct val="100000"/>
              </a:lnSpc>
              <a:spcBef>
                <a:spcPts val="533"/>
              </a:spcBef>
              <a:spcAft>
                <a:spcPts val="0"/>
              </a:spcAft>
              <a:buClr>
                <a:schemeClr val="dk1"/>
              </a:buClr>
              <a:buSzPts val="2667"/>
              <a:buChar char="•"/>
              <a:defRPr sz="2667"/>
            </a:lvl6pPr>
            <a:lvl7pPr marL="3200400" lvl="6" indent="-397954" algn="l">
              <a:lnSpc>
                <a:spcPct val="100000"/>
              </a:lnSpc>
              <a:spcBef>
                <a:spcPts val="533"/>
              </a:spcBef>
              <a:spcAft>
                <a:spcPts val="0"/>
              </a:spcAft>
              <a:buClr>
                <a:schemeClr val="dk1"/>
              </a:buClr>
              <a:buSzPts val="2667"/>
              <a:buChar char="•"/>
              <a:defRPr sz="2667"/>
            </a:lvl7pPr>
            <a:lvl8pPr marL="3657600" lvl="7" indent="-397954" algn="l">
              <a:lnSpc>
                <a:spcPct val="100000"/>
              </a:lnSpc>
              <a:spcBef>
                <a:spcPts val="533"/>
              </a:spcBef>
              <a:spcAft>
                <a:spcPts val="0"/>
              </a:spcAft>
              <a:buClr>
                <a:schemeClr val="dk1"/>
              </a:buClr>
              <a:buSzPts val="2667"/>
              <a:buChar char="•"/>
              <a:defRPr sz="2667"/>
            </a:lvl8pPr>
            <a:lvl9pPr marL="4114800" lvl="8" indent="-397954" algn="l">
              <a:lnSpc>
                <a:spcPct val="100000"/>
              </a:lnSpc>
              <a:spcBef>
                <a:spcPts val="533"/>
              </a:spcBef>
              <a:spcAft>
                <a:spcPts val="0"/>
              </a:spcAft>
              <a:buClr>
                <a:schemeClr val="dk1"/>
              </a:buClr>
              <a:buSzPts val="2667"/>
              <a:buChar char="•"/>
              <a:defRPr sz="2667"/>
            </a:lvl9pPr>
          </a:lstStyle>
          <a:p>
            <a:endParaRPr/>
          </a:p>
        </p:txBody>
      </p:sp>
      <p:sp>
        <p:nvSpPr>
          <p:cNvPr id="61" name="Google Shape;61;p16"/>
          <p:cNvSpPr txBox="1">
            <a:spLocks noGrp="1"/>
          </p:cNvSpPr>
          <p:nvPr>
            <p:ph type="body" idx="2"/>
          </p:nvPr>
        </p:nvSpPr>
        <p:spPr>
          <a:xfrm>
            <a:off x="342901" y="1913469"/>
            <a:ext cx="2256235" cy="625475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73"/>
              </a:spcBef>
              <a:spcAft>
                <a:spcPts val="0"/>
              </a:spcAft>
              <a:buClr>
                <a:schemeClr val="dk1"/>
              </a:buClr>
              <a:buSzPts val="1867"/>
              <a:buNone/>
              <a:defRPr sz="1867"/>
            </a:lvl1pPr>
            <a:lvl2pPr marL="914400" lvl="1" indent="-228600" algn="l">
              <a:lnSpc>
                <a:spcPct val="100000"/>
              </a:lnSpc>
              <a:spcBef>
                <a:spcPts val="320"/>
              </a:spcBef>
              <a:spcAft>
                <a:spcPts val="0"/>
              </a:spcAft>
              <a:buClr>
                <a:schemeClr val="dk1"/>
              </a:buClr>
              <a:buSzPts val="1600"/>
              <a:buNone/>
              <a:defRPr sz="1600"/>
            </a:lvl2pPr>
            <a:lvl3pPr marL="1371600" lvl="2" indent="-228600" algn="l">
              <a:lnSpc>
                <a:spcPct val="100000"/>
              </a:lnSpc>
              <a:spcBef>
                <a:spcPts val="267"/>
              </a:spcBef>
              <a:spcAft>
                <a:spcPts val="0"/>
              </a:spcAft>
              <a:buClr>
                <a:schemeClr val="dk1"/>
              </a:buClr>
              <a:buSzPts val="1333"/>
              <a:buNone/>
              <a:defRPr sz="1333"/>
            </a:lvl3pPr>
            <a:lvl4pPr marL="1828800" lvl="3" indent="-228600" algn="l">
              <a:lnSpc>
                <a:spcPct val="100000"/>
              </a:lnSpc>
              <a:spcBef>
                <a:spcPts val="240"/>
              </a:spcBef>
              <a:spcAft>
                <a:spcPts val="0"/>
              </a:spcAft>
              <a:buClr>
                <a:schemeClr val="dk1"/>
              </a:buClr>
              <a:buSzPts val="1200"/>
              <a:buNone/>
              <a:defRPr sz="1200"/>
            </a:lvl4pPr>
            <a:lvl5pPr marL="2286000" lvl="4" indent="-228600" algn="l">
              <a:lnSpc>
                <a:spcPct val="100000"/>
              </a:lnSpc>
              <a:spcBef>
                <a:spcPts val="240"/>
              </a:spcBef>
              <a:spcAft>
                <a:spcPts val="0"/>
              </a:spcAft>
              <a:buClr>
                <a:schemeClr val="dk1"/>
              </a:buClr>
              <a:buSzPts val="1200"/>
              <a:buNone/>
              <a:defRPr sz="1200"/>
            </a:lvl5pPr>
            <a:lvl6pPr marL="2743200" lvl="5" indent="-228600" algn="l">
              <a:lnSpc>
                <a:spcPct val="100000"/>
              </a:lnSpc>
              <a:spcBef>
                <a:spcPts val="240"/>
              </a:spcBef>
              <a:spcAft>
                <a:spcPts val="0"/>
              </a:spcAft>
              <a:buClr>
                <a:schemeClr val="dk1"/>
              </a:buClr>
              <a:buSzPts val="1200"/>
              <a:buNone/>
              <a:defRPr sz="1200"/>
            </a:lvl6pPr>
            <a:lvl7pPr marL="3200400" lvl="6" indent="-228600" algn="l">
              <a:lnSpc>
                <a:spcPct val="100000"/>
              </a:lnSpc>
              <a:spcBef>
                <a:spcPts val="240"/>
              </a:spcBef>
              <a:spcAft>
                <a:spcPts val="0"/>
              </a:spcAft>
              <a:buClr>
                <a:schemeClr val="dk1"/>
              </a:buClr>
              <a:buSzPts val="1200"/>
              <a:buNone/>
              <a:defRPr sz="1200"/>
            </a:lvl7pPr>
            <a:lvl8pPr marL="3657600" lvl="7" indent="-228600" algn="l">
              <a:lnSpc>
                <a:spcPct val="100000"/>
              </a:lnSpc>
              <a:spcBef>
                <a:spcPts val="240"/>
              </a:spcBef>
              <a:spcAft>
                <a:spcPts val="0"/>
              </a:spcAft>
              <a:buClr>
                <a:schemeClr val="dk1"/>
              </a:buClr>
              <a:buSzPts val="1200"/>
              <a:buNone/>
              <a:defRPr sz="1200"/>
            </a:lvl8pPr>
            <a:lvl9pPr marL="4114800" lvl="8" indent="-228600" algn="l">
              <a:lnSpc>
                <a:spcPct val="100000"/>
              </a:lnSpc>
              <a:spcBef>
                <a:spcPts val="240"/>
              </a:spcBef>
              <a:spcAft>
                <a:spcPts val="0"/>
              </a:spcAft>
              <a:buClr>
                <a:schemeClr val="dk1"/>
              </a:buClr>
              <a:buSzPts val="1200"/>
              <a:buNone/>
              <a:defRPr sz="1200"/>
            </a:lvl9pPr>
          </a:lstStyle>
          <a:p>
            <a:endParaRPr/>
          </a:p>
        </p:txBody>
      </p:sp>
      <p:sp>
        <p:nvSpPr>
          <p:cNvPr id="62" name="Google Shape;62;p16"/>
          <p:cNvSpPr txBox="1">
            <a:spLocks noGrp="1"/>
          </p:cNvSpPr>
          <p:nvPr>
            <p:ph type="dt" idx="10"/>
          </p:nvPr>
        </p:nvSpPr>
        <p:spPr>
          <a:xfrm>
            <a:off x="342900" y="8475136"/>
            <a:ext cx="1600200"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6"/>
          <p:cNvSpPr txBox="1">
            <a:spLocks noGrp="1"/>
          </p:cNvSpPr>
          <p:nvPr>
            <p:ph type="ftr" idx="11"/>
          </p:nvPr>
        </p:nvSpPr>
        <p:spPr>
          <a:xfrm>
            <a:off x="2343150" y="8475136"/>
            <a:ext cx="2171700"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6"/>
          <p:cNvSpPr txBox="1">
            <a:spLocks noGrp="1"/>
          </p:cNvSpPr>
          <p:nvPr>
            <p:ph type="sldNum" idx="12"/>
          </p:nvPr>
        </p:nvSpPr>
        <p:spPr>
          <a:xfrm>
            <a:off x="4914900" y="8475136"/>
            <a:ext cx="160020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1344216" y="6400801"/>
            <a:ext cx="4114800" cy="755651"/>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667"/>
              <a:buFont typeface="Calibri"/>
              <a:buNone/>
              <a:defRPr sz="2667"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7"/>
          <p:cNvSpPr>
            <a:spLocks noGrp="1"/>
          </p:cNvSpPr>
          <p:nvPr>
            <p:ph type="pic" idx="2"/>
          </p:nvPr>
        </p:nvSpPr>
        <p:spPr>
          <a:xfrm>
            <a:off x="1344216" y="817033"/>
            <a:ext cx="4114800" cy="5486400"/>
          </a:xfrm>
          <a:prstGeom prst="rect">
            <a:avLst/>
          </a:prstGeom>
          <a:noFill/>
          <a:ln>
            <a:noFill/>
          </a:ln>
        </p:spPr>
      </p:sp>
      <p:sp>
        <p:nvSpPr>
          <p:cNvPr id="68" name="Google Shape;68;p17"/>
          <p:cNvSpPr txBox="1">
            <a:spLocks noGrp="1"/>
          </p:cNvSpPr>
          <p:nvPr>
            <p:ph type="body" idx="1"/>
          </p:nvPr>
        </p:nvSpPr>
        <p:spPr>
          <a:xfrm>
            <a:off x="1344216" y="7156452"/>
            <a:ext cx="4114800" cy="107314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73"/>
              </a:spcBef>
              <a:spcAft>
                <a:spcPts val="0"/>
              </a:spcAft>
              <a:buClr>
                <a:schemeClr val="dk1"/>
              </a:buClr>
              <a:buSzPts val="1867"/>
              <a:buNone/>
              <a:defRPr sz="1867"/>
            </a:lvl1pPr>
            <a:lvl2pPr marL="914400" lvl="1" indent="-228600" algn="l">
              <a:lnSpc>
                <a:spcPct val="100000"/>
              </a:lnSpc>
              <a:spcBef>
                <a:spcPts val="320"/>
              </a:spcBef>
              <a:spcAft>
                <a:spcPts val="0"/>
              </a:spcAft>
              <a:buClr>
                <a:schemeClr val="dk1"/>
              </a:buClr>
              <a:buSzPts val="1600"/>
              <a:buNone/>
              <a:defRPr sz="1600"/>
            </a:lvl2pPr>
            <a:lvl3pPr marL="1371600" lvl="2" indent="-228600" algn="l">
              <a:lnSpc>
                <a:spcPct val="100000"/>
              </a:lnSpc>
              <a:spcBef>
                <a:spcPts val="267"/>
              </a:spcBef>
              <a:spcAft>
                <a:spcPts val="0"/>
              </a:spcAft>
              <a:buClr>
                <a:schemeClr val="dk1"/>
              </a:buClr>
              <a:buSzPts val="1333"/>
              <a:buNone/>
              <a:defRPr sz="1333"/>
            </a:lvl3pPr>
            <a:lvl4pPr marL="1828800" lvl="3" indent="-228600" algn="l">
              <a:lnSpc>
                <a:spcPct val="100000"/>
              </a:lnSpc>
              <a:spcBef>
                <a:spcPts val="240"/>
              </a:spcBef>
              <a:spcAft>
                <a:spcPts val="0"/>
              </a:spcAft>
              <a:buClr>
                <a:schemeClr val="dk1"/>
              </a:buClr>
              <a:buSzPts val="1200"/>
              <a:buNone/>
              <a:defRPr sz="1200"/>
            </a:lvl4pPr>
            <a:lvl5pPr marL="2286000" lvl="4" indent="-228600" algn="l">
              <a:lnSpc>
                <a:spcPct val="100000"/>
              </a:lnSpc>
              <a:spcBef>
                <a:spcPts val="240"/>
              </a:spcBef>
              <a:spcAft>
                <a:spcPts val="0"/>
              </a:spcAft>
              <a:buClr>
                <a:schemeClr val="dk1"/>
              </a:buClr>
              <a:buSzPts val="1200"/>
              <a:buNone/>
              <a:defRPr sz="1200"/>
            </a:lvl5pPr>
            <a:lvl6pPr marL="2743200" lvl="5" indent="-228600" algn="l">
              <a:lnSpc>
                <a:spcPct val="100000"/>
              </a:lnSpc>
              <a:spcBef>
                <a:spcPts val="240"/>
              </a:spcBef>
              <a:spcAft>
                <a:spcPts val="0"/>
              </a:spcAft>
              <a:buClr>
                <a:schemeClr val="dk1"/>
              </a:buClr>
              <a:buSzPts val="1200"/>
              <a:buNone/>
              <a:defRPr sz="1200"/>
            </a:lvl6pPr>
            <a:lvl7pPr marL="3200400" lvl="6" indent="-228600" algn="l">
              <a:lnSpc>
                <a:spcPct val="100000"/>
              </a:lnSpc>
              <a:spcBef>
                <a:spcPts val="240"/>
              </a:spcBef>
              <a:spcAft>
                <a:spcPts val="0"/>
              </a:spcAft>
              <a:buClr>
                <a:schemeClr val="dk1"/>
              </a:buClr>
              <a:buSzPts val="1200"/>
              <a:buNone/>
              <a:defRPr sz="1200"/>
            </a:lvl7pPr>
            <a:lvl8pPr marL="3657600" lvl="7" indent="-228600" algn="l">
              <a:lnSpc>
                <a:spcPct val="100000"/>
              </a:lnSpc>
              <a:spcBef>
                <a:spcPts val="240"/>
              </a:spcBef>
              <a:spcAft>
                <a:spcPts val="0"/>
              </a:spcAft>
              <a:buClr>
                <a:schemeClr val="dk1"/>
              </a:buClr>
              <a:buSzPts val="1200"/>
              <a:buNone/>
              <a:defRPr sz="1200"/>
            </a:lvl8pPr>
            <a:lvl9pPr marL="4114800" lvl="8" indent="-228600" algn="l">
              <a:lnSpc>
                <a:spcPct val="100000"/>
              </a:lnSpc>
              <a:spcBef>
                <a:spcPts val="240"/>
              </a:spcBef>
              <a:spcAft>
                <a:spcPts val="0"/>
              </a:spcAft>
              <a:buClr>
                <a:schemeClr val="dk1"/>
              </a:buClr>
              <a:buSzPts val="1200"/>
              <a:buNone/>
              <a:defRPr sz="1200"/>
            </a:lvl9pPr>
          </a:lstStyle>
          <a:p>
            <a:endParaRPr/>
          </a:p>
        </p:txBody>
      </p:sp>
      <p:sp>
        <p:nvSpPr>
          <p:cNvPr id="69" name="Google Shape;69;p17"/>
          <p:cNvSpPr txBox="1">
            <a:spLocks noGrp="1"/>
          </p:cNvSpPr>
          <p:nvPr>
            <p:ph type="dt" idx="10"/>
          </p:nvPr>
        </p:nvSpPr>
        <p:spPr>
          <a:xfrm>
            <a:off x="342900" y="8475136"/>
            <a:ext cx="1600200" cy="48683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7"/>
          <p:cNvSpPr txBox="1">
            <a:spLocks noGrp="1"/>
          </p:cNvSpPr>
          <p:nvPr>
            <p:ph type="ftr" idx="11"/>
          </p:nvPr>
        </p:nvSpPr>
        <p:spPr>
          <a:xfrm>
            <a:off x="2343150" y="8475136"/>
            <a:ext cx="2171700" cy="48683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7"/>
          <p:cNvSpPr txBox="1">
            <a:spLocks noGrp="1"/>
          </p:cNvSpPr>
          <p:nvPr>
            <p:ph type="sldNum" idx="12"/>
          </p:nvPr>
        </p:nvSpPr>
        <p:spPr>
          <a:xfrm>
            <a:off x="4914900" y="8475136"/>
            <a:ext cx="1600200" cy="486833"/>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
          <p:cNvSpPr txBox="1">
            <a:spLocks noGrp="1"/>
          </p:cNvSpPr>
          <p:nvPr>
            <p:ph type="title"/>
          </p:nvPr>
        </p:nvSpPr>
        <p:spPr>
          <a:xfrm>
            <a:off x="342900" y="366184"/>
            <a:ext cx="6172200" cy="1524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
          <p:cNvSpPr txBox="1">
            <a:spLocks noGrp="1"/>
          </p:cNvSpPr>
          <p:nvPr>
            <p:ph type="body" idx="1"/>
          </p:nvPr>
        </p:nvSpPr>
        <p:spPr>
          <a:xfrm>
            <a:off x="342900" y="2133602"/>
            <a:ext cx="6172200" cy="6034617"/>
          </a:xfrm>
          <a:prstGeom prst="rect">
            <a:avLst/>
          </a:prstGeom>
          <a:noFill/>
          <a:ln>
            <a:noFill/>
          </a:ln>
        </p:spPr>
        <p:txBody>
          <a:bodyPr spcFirstLastPara="1" wrap="square" lIns="91425" tIns="45700" rIns="91425" bIns="45700" anchor="t" anchorCtr="0">
            <a:normAutofit/>
          </a:bodyPr>
          <a:lstStyle>
            <a:lvl1pPr marL="457200" marR="0" lvl="0" indent="-499554" algn="l" rtl="0">
              <a:lnSpc>
                <a:spcPct val="100000"/>
              </a:lnSpc>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 name="Google Shape;12;p8"/>
          <p:cNvSpPr txBox="1">
            <a:spLocks noGrp="1"/>
          </p:cNvSpPr>
          <p:nvPr>
            <p:ph type="dt" idx="10"/>
          </p:nvPr>
        </p:nvSpPr>
        <p:spPr>
          <a:xfrm>
            <a:off x="342900" y="8475136"/>
            <a:ext cx="1600200" cy="486833"/>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
          <p:cNvSpPr txBox="1">
            <a:spLocks noGrp="1"/>
          </p:cNvSpPr>
          <p:nvPr>
            <p:ph type="ftr" idx="11"/>
          </p:nvPr>
        </p:nvSpPr>
        <p:spPr>
          <a:xfrm>
            <a:off x="2343150" y="8475136"/>
            <a:ext cx="2171700" cy="486833"/>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
          <p:cNvSpPr txBox="1">
            <a:spLocks noGrp="1"/>
          </p:cNvSpPr>
          <p:nvPr>
            <p:ph type="sldNum" idx="12"/>
          </p:nvPr>
        </p:nvSpPr>
        <p:spPr>
          <a:xfrm>
            <a:off x="4914900" y="8475136"/>
            <a:ext cx="1600200" cy="486833"/>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2084832" y="431976"/>
            <a:ext cx="2951707" cy="401888"/>
          </a:xfrm>
          <a:prstGeom prst="rect">
            <a:avLst/>
          </a:prstGeom>
          <a:noFill/>
          <a:ln>
            <a:noFill/>
          </a:ln>
        </p:spPr>
      </p:pic>
      <p:sp>
        <p:nvSpPr>
          <p:cNvPr id="90" name="Google Shape;90;p1"/>
          <p:cNvSpPr txBox="1"/>
          <p:nvPr/>
        </p:nvSpPr>
        <p:spPr>
          <a:xfrm rot="10800000" flipV="1">
            <a:off x="1232782" y="1869417"/>
            <a:ext cx="4655804"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CO" sz="3600" b="1" dirty="0">
                <a:latin typeface="Avenir"/>
                <a:ea typeface="Avenir"/>
                <a:cs typeface="Avenir"/>
                <a:sym typeface="Avenir"/>
              </a:rPr>
              <a:t>Giselle Borras</a:t>
            </a:r>
            <a:endParaRPr sz="3600" b="1" i="0" u="none" strike="noStrike" cap="none" dirty="0">
              <a:solidFill>
                <a:srgbClr val="000000"/>
              </a:solidFill>
              <a:latin typeface="Arial"/>
              <a:ea typeface="Arial"/>
              <a:cs typeface="Arial"/>
              <a:sym typeface="Arial"/>
            </a:endParaRPr>
          </a:p>
        </p:txBody>
      </p:sp>
      <p:sp>
        <p:nvSpPr>
          <p:cNvPr id="91" name="Google Shape;91;p1"/>
          <p:cNvSpPr txBox="1"/>
          <p:nvPr/>
        </p:nvSpPr>
        <p:spPr>
          <a:xfrm>
            <a:off x="-1" y="8616131"/>
            <a:ext cx="6858001"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7F7F7F"/>
                </a:solidFill>
                <a:latin typeface="Calibri"/>
                <a:ea typeface="Calibri"/>
                <a:cs typeface="Calibri"/>
                <a:sym typeface="Calibri"/>
              </a:rPr>
              <a:t>28 Place des Vosges | 75003, Paris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C00000"/>
                </a:solidFill>
                <a:latin typeface="Calibri"/>
                <a:ea typeface="Calibri"/>
                <a:cs typeface="Calibri"/>
                <a:sym typeface="Calibri"/>
              </a:rPr>
              <a:t>T</a:t>
            </a:r>
            <a:r>
              <a:rPr lang="en-US" sz="1100" b="0" i="0" u="none" strike="noStrike" cap="none">
                <a:solidFill>
                  <a:srgbClr val="7F7F7F"/>
                </a:solidFill>
                <a:latin typeface="Calibri"/>
                <a:ea typeface="Calibri"/>
                <a:cs typeface="Calibri"/>
                <a:sym typeface="Calibri"/>
              </a:rPr>
              <a:t> + 33 1 42 76 94 93  | </a:t>
            </a:r>
            <a:r>
              <a:rPr lang="en-US" sz="1100" b="1" i="0" u="none" strike="noStrike" cap="none">
                <a:solidFill>
                  <a:srgbClr val="C00000"/>
                </a:solidFill>
                <a:latin typeface="Calibri"/>
                <a:ea typeface="Calibri"/>
                <a:cs typeface="Calibri"/>
                <a:sym typeface="Calibri"/>
              </a:rPr>
              <a:t>E </a:t>
            </a:r>
            <a:r>
              <a:rPr lang="en-US" sz="1100" b="0" i="0" u="none" strike="noStrike" cap="none">
                <a:solidFill>
                  <a:srgbClr val="7F7F7F"/>
                </a:solidFill>
                <a:latin typeface="Calibri"/>
                <a:ea typeface="Calibri"/>
                <a:cs typeface="Calibri"/>
                <a:sym typeface="Calibri"/>
              </a:rPr>
              <a:t>paris@markhachem.com  |</a:t>
            </a:r>
            <a:r>
              <a:rPr lang="en-US" sz="1100" b="1" i="0" u="none" strike="noStrike" cap="none">
                <a:solidFill>
                  <a:srgbClr val="C00000"/>
                </a:solidFill>
                <a:latin typeface="Calibri"/>
                <a:ea typeface="Calibri"/>
                <a:cs typeface="Calibri"/>
                <a:sym typeface="Calibri"/>
              </a:rPr>
              <a:t> W </a:t>
            </a:r>
            <a:r>
              <a:rPr lang="en-US" sz="1100" b="0" i="0" u="none" strike="noStrike" cap="none">
                <a:solidFill>
                  <a:srgbClr val="7F7F7F"/>
                </a:solidFill>
                <a:latin typeface="Calibri"/>
                <a:ea typeface="Calibri"/>
                <a:cs typeface="Calibri"/>
                <a:sym typeface="Calibri"/>
              </a:rPr>
              <a:t>www.markhachem.com </a:t>
            </a:r>
            <a:endParaRPr sz="1100" b="0" i="0" u="none" strike="noStrike" cap="none">
              <a:solidFill>
                <a:srgbClr val="7F7F7F"/>
              </a:solidFill>
              <a:latin typeface="Calibri"/>
              <a:ea typeface="Calibri"/>
              <a:cs typeface="Calibri"/>
              <a:sym typeface="Calibri"/>
            </a:endParaRPr>
          </a:p>
        </p:txBody>
      </p:sp>
      <p:pic>
        <p:nvPicPr>
          <p:cNvPr id="2" name="Google Shape;86;g12de3c15c1861fc9_6">
            <a:extLst>
              <a:ext uri="{FF2B5EF4-FFF2-40B4-BE49-F238E27FC236}">
                <a16:creationId xmlns:a16="http://schemas.microsoft.com/office/drawing/2014/main" id="{E5EC71EC-0F0E-788F-0586-8C24BF69833A}"/>
              </a:ext>
            </a:extLst>
          </p:cNvPr>
          <p:cNvPicPr preferRelativeResize="0">
            <a:picLocks/>
          </p:cNvPicPr>
          <p:nvPr/>
        </p:nvPicPr>
        <p:blipFill rotWithShape="1">
          <a:blip r:embed="rId4">
            <a:alphaModFix/>
          </a:blip>
          <a:srcRect/>
          <a:stretch/>
        </p:blipFill>
        <p:spPr>
          <a:xfrm>
            <a:off x="1452942" y="3030806"/>
            <a:ext cx="4215485" cy="417009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CBC5DF5-6D6B-E07D-CCB8-8D02F78C05F3}"/>
              </a:ext>
            </a:extLst>
          </p:cNvPr>
          <p:cNvSpPr txBox="1"/>
          <p:nvPr/>
        </p:nvSpPr>
        <p:spPr>
          <a:xfrm>
            <a:off x="1292273" y="6122720"/>
            <a:ext cx="4532243" cy="2095958"/>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00"/>
              <a:buFont typeface="Arial"/>
              <a:buNone/>
            </a:pPr>
            <a:r>
              <a:rPr lang="es-CO" sz="1400" b="1" i="0" u="none" strike="noStrike" cap="none" dirty="0">
                <a:solidFill>
                  <a:schemeClr val="dk1"/>
                </a:solidFill>
                <a:latin typeface="Avenir Book" panose="02000503020000020003" pitchFamily="2" charset="0"/>
                <a:ea typeface="Avenir"/>
                <a:cs typeface="Arial" panose="020B0604020202020204" pitchFamily="34" charset="0"/>
                <a:sym typeface="Avenir"/>
              </a:rPr>
              <a:t>Giselle Borras</a:t>
            </a:r>
          </a:p>
          <a:p>
            <a:pPr marL="0" marR="0" lvl="0" indent="0" algn="ctr" rtl="0">
              <a:lnSpc>
                <a:spcPct val="100000"/>
              </a:lnSpc>
              <a:spcBef>
                <a:spcPts val="0"/>
              </a:spcBef>
              <a:spcAft>
                <a:spcPts val="0"/>
              </a:spcAft>
              <a:buClr>
                <a:srgbClr val="000000"/>
              </a:buClr>
              <a:buSzPts val="1100"/>
              <a:buFont typeface="Arial"/>
              <a:buNone/>
            </a:pPr>
            <a:endParaRPr lang="es-CO" sz="1400" b="1" i="0" u="none" strike="noStrike" cap="none" dirty="0">
              <a:solidFill>
                <a:schemeClr val="dk1"/>
              </a:solidFill>
              <a:latin typeface="Avenir Book" panose="02000503020000020003" pitchFamily="2" charset="0"/>
              <a:ea typeface="Avenir"/>
              <a:cs typeface="Arial" panose="020B0604020202020204" pitchFamily="34" charset="0"/>
              <a:sym typeface="Avenir"/>
            </a:endParaRPr>
          </a:p>
          <a:p>
            <a:pPr marL="0" marR="0" lvl="0" indent="0" algn="ctr" rtl="0">
              <a:lnSpc>
                <a:spcPct val="115000"/>
              </a:lnSpc>
              <a:spcBef>
                <a:spcPts val="0"/>
              </a:spcBef>
              <a:spcAft>
                <a:spcPts val="0"/>
              </a:spcAft>
              <a:buClr>
                <a:srgbClr val="000000"/>
              </a:buClr>
              <a:buSzPts val="1100"/>
              <a:buFont typeface="Arial"/>
              <a:buNone/>
            </a:pPr>
            <a:r>
              <a:rPr lang="es-CO" sz="1400" dirty="0" err="1">
                <a:solidFill>
                  <a:schemeClr val="dk1"/>
                </a:solidFill>
                <a:latin typeface="Avenir Book" panose="02000503020000020003" pitchFamily="2" charset="0"/>
                <a:ea typeface="Avenir"/>
                <a:cs typeface="Arial" panose="020B0604020202020204" pitchFamily="34" charset="0"/>
                <a:sym typeface="Avenir"/>
              </a:rPr>
              <a:t>Habitaculos</a:t>
            </a:r>
            <a:r>
              <a:rPr lang="es-CO" sz="1400" dirty="0">
                <a:solidFill>
                  <a:schemeClr val="dk1"/>
                </a:solidFill>
                <a:latin typeface="Avenir Book" panose="02000503020000020003" pitchFamily="2" charset="0"/>
                <a:ea typeface="Avenir"/>
                <a:cs typeface="Arial" panose="020B0604020202020204" pitchFamily="34" charset="0"/>
                <a:sym typeface="Avenir"/>
              </a:rPr>
              <a:t> 2, 2023</a:t>
            </a:r>
            <a:endParaRPr lang="es-CO" sz="1400" i="0" u="none" strike="noStrike" cap="none" dirty="0">
              <a:solidFill>
                <a:schemeClr val="dk1"/>
              </a:solidFill>
              <a:latin typeface="Avenir Book" panose="02000503020000020003" pitchFamily="2" charset="0"/>
              <a:ea typeface="Avenir"/>
              <a:cs typeface="Arial" panose="020B0604020202020204" pitchFamily="34" charset="0"/>
              <a:sym typeface="Avenir"/>
            </a:endParaRPr>
          </a:p>
          <a:p>
            <a:pPr marL="0" marR="0" algn="ctr">
              <a:spcBef>
                <a:spcPts val="0"/>
              </a:spcBef>
              <a:spcAft>
                <a:spcPts val="0"/>
              </a:spcAft>
            </a:pPr>
            <a:r>
              <a:rPr lang="fr-FR" dirty="0" err="1">
                <a:solidFill>
                  <a:schemeClr val="dk1"/>
                </a:solidFill>
                <a:latin typeface="Avenir Book" panose="02000503020000020003" pitchFamily="2" charset="0"/>
                <a:cs typeface="Arial" panose="020B0604020202020204" pitchFamily="34" charset="0"/>
              </a:rPr>
              <a:t>Ensamble</a:t>
            </a:r>
            <a:r>
              <a:rPr lang="fr-FR" dirty="0">
                <a:solidFill>
                  <a:schemeClr val="dk1"/>
                </a:solidFill>
                <a:latin typeface="Avenir Book" panose="02000503020000020003" pitchFamily="2" charset="0"/>
                <a:cs typeface="Arial" panose="020B0604020202020204" pitchFamily="34" charset="0"/>
              </a:rPr>
              <a:t>, </a:t>
            </a:r>
            <a:r>
              <a:rPr lang="fr-FR" dirty="0" err="1">
                <a:solidFill>
                  <a:schemeClr val="dk1"/>
                </a:solidFill>
                <a:latin typeface="Avenir Book" panose="02000503020000020003" pitchFamily="2" charset="0"/>
                <a:cs typeface="Arial" panose="020B0604020202020204" pitchFamily="34" charset="0"/>
              </a:rPr>
              <a:t>photography</a:t>
            </a:r>
            <a:r>
              <a:rPr lang="fr-FR" dirty="0">
                <a:solidFill>
                  <a:schemeClr val="dk1"/>
                </a:solidFill>
                <a:latin typeface="Avenir Book" panose="02000503020000020003" pitchFamily="2" charset="0"/>
                <a:cs typeface="Arial" panose="020B0604020202020204" pitchFamily="34" charset="0"/>
              </a:rPr>
              <a:t>, 3D collage, plexiglass, </a:t>
            </a:r>
            <a:r>
              <a:rPr lang="fr-FR" dirty="0" err="1">
                <a:solidFill>
                  <a:schemeClr val="dk1"/>
                </a:solidFill>
                <a:latin typeface="Avenir Book" panose="02000503020000020003" pitchFamily="2" charset="0"/>
                <a:cs typeface="Arial" panose="020B0604020202020204" pitchFamily="34" charset="0"/>
              </a:rPr>
              <a:t>led</a:t>
            </a:r>
            <a:r>
              <a:rPr lang="fr-FR" dirty="0">
                <a:solidFill>
                  <a:schemeClr val="dk1"/>
                </a:solidFill>
                <a:latin typeface="Avenir Book" panose="02000503020000020003" pitchFamily="2" charset="0"/>
                <a:cs typeface="Arial" panose="020B0604020202020204" pitchFamily="34" charset="0"/>
              </a:rPr>
              <a:t> light</a:t>
            </a:r>
          </a:p>
          <a:p>
            <a:pPr marL="0" marR="0" lvl="0" indent="0" algn="ctr" rtl="0">
              <a:lnSpc>
                <a:spcPct val="115000"/>
              </a:lnSpc>
              <a:spcBef>
                <a:spcPts val="0"/>
              </a:spcBef>
              <a:spcAft>
                <a:spcPts val="0"/>
              </a:spcAft>
              <a:buClr>
                <a:srgbClr val="000000"/>
              </a:buClr>
              <a:buSzPts val="1100"/>
              <a:buFont typeface="Arial"/>
              <a:buNone/>
            </a:pPr>
            <a:endParaRPr lang="es-CO" dirty="0">
              <a:solidFill>
                <a:schemeClr val="dk1"/>
              </a:solidFill>
              <a:latin typeface="Avenir Book" panose="02000503020000020003" pitchFamily="2" charset="0"/>
              <a:cs typeface="Arial" panose="020B0604020202020204" pitchFamily="34" charset="0"/>
              <a:sym typeface="Avenir"/>
            </a:endParaRPr>
          </a:p>
          <a:p>
            <a:pPr marL="0" marR="0" algn="ctr">
              <a:spcBef>
                <a:spcPts val="0"/>
              </a:spcBef>
              <a:spcAft>
                <a:spcPts val="0"/>
              </a:spcAft>
            </a:pPr>
            <a:r>
              <a:rPr lang="fr-FR" dirty="0">
                <a:solidFill>
                  <a:schemeClr val="dk1"/>
                </a:solidFill>
                <a:latin typeface="Avenir Book" panose="02000503020000020003" pitchFamily="2" charset="0"/>
                <a:cs typeface="Arial" panose="020B0604020202020204" pitchFamily="34" charset="0"/>
              </a:rPr>
              <a:t>25cm x 23cm x 23cm </a:t>
            </a:r>
          </a:p>
          <a:p>
            <a:pPr marL="0" marR="0" lvl="0" indent="0" algn="ctr" rtl="0">
              <a:lnSpc>
                <a:spcPct val="100000"/>
              </a:lnSpc>
              <a:spcBef>
                <a:spcPts val="0"/>
              </a:spcBef>
              <a:spcAft>
                <a:spcPts val="0"/>
              </a:spcAft>
              <a:buClr>
                <a:srgbClr val="000000"/>
              </a:buClr>
              <a:buSzPts val="1100"/>
              <a:buFont typeface="Arial"/>
              <a:buNone/>
            </a:pPr>
            <a:endParaRPr lang="es-CO" sz="1400" i="0" u="none" strike="noStrike" cap="none" dirty="0">
              <a:solidFill>
                <a:schemeClr val="dk1"/>
              </a:solidFill>
              <a:latin typeface="Avenir Book" panose="02000503020000020003" pitchFamily="2" charset="0"/>
              <a:ea typeface="Avenir"/>
              <a:cs typeface="Arial" panose="020B0604020202020204" pitchFamily="34" charset="0"/>
              <a:sym typeface="Avenir"/>
            </a:endParaRPr>
          </a:p>
          <a:p>
            <a:pPr marL="0" marR="0" lvl="0" indent="0" algn="ctr" rtl="0">
              <a:lnSpc>
                <a:spcPct val="100000"/>
              </a:lnSpc>
              <a:spcBef>
                <a:spcPts val="0"/>
              </a:spcBef>
              <a:spcAft>
                <a:spcPts val="0"/>
              </a:spcAft>
              <a:buClr>
                <a:srgbClr val="000000"/>
              </a:buClr>
              <a:buSzPts val="1100"/>
              <a:buFont typeface="Arial"/>
              <a:buNone/>
            </a:pPr>
            <a:r>
              <a:rPr lang="es-CO" sz="1400" i="0" u="none" strike="noStrike" cap="none" dirty="0">
                <a:solidFill>
                  <a:srgbClr val="7F7F7F"/>
                </a:solidFill>
                <a:latin typeface="Avenir Book" panose="02000503020000020003" pitchFamily="2" charset="0"/>
                <a:ea typeface="Avenir"/>
                <a:cs typeface="Arial" panose="020B0604020202020204" pitchFamily="34" charset="0"/>
                <a:sym typeface="Avenir"/>
              </a:rPr>
              <a:t>AS </a:t>
            </a:r>
          </a:p>
        </p:txBody>
      </p:sp>
      <p:sp>
        <p:nvSpPr>
          <p:cNvPr id="10" name="Google Shape;141;p26">
            <a:extLst>
              <a:ext uri="{FF2B5EF4-FFF2-40B4-BE49-F238E27FC236}">
                <a16:creationId xmlns:a16="http://schemas.microsoft.com/office/drawing/2014/main" id="{1B647076-A0E8-50AF-24D1-F5494E809AF6}"/>
              </a:ext>
            </a:extLst>
          </p:cNvPr>
          <p:cNvSpPr txBox="1"/>
          <p:nvPr/>
        </p:nvSpPr>
        <p:spPr>
          <a:xfrm>
            <a:off x="-1547717" y="8603752"/>
            <a:ext cx="1021222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dirty="0">
                <a:solidFill>
                  <a:srgbClr val="7F7F7F"/>
                </a:solidFill>
                <a:latin typeface="Calibri"/>
                <a:ea typeface="Calibri"/>
                <a:cs typeface="Calibri"/>
                <a:sym typeface="Calibri"/>
              </a:rPr>
              <a:t>28 Place des Vosges | 75003, Paris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dirty="0">
                <a:solidFill>
                  <a:srgbClr val="C00000"/>
                </a:solidFill>
                <a:latin typeface="Calibri"/>
                <a:ea typeface="Calibri"/>
                <a:cs typeface="Calibri"/>
                <a:sym typeface="Calibri"/>
              </a:rPr>
              <a:t>T</a:t>
            </a:r>
            <a:r>
              <a:rPr lang="en-US" sz="1100" b="0" i="0" u="none" strike="noStrike" cap="none" dirty="0">
                <a:solidFill>
                  <a:srgbClr val="7F7F7F"/>
                </a:solidFill>
                <a:latin typeface="Calibri"/>
                <a:ea typeface="Calibri"/>
                <a:cs typeface="Calibri"/>
                <a:sym typeface="Calibri"/>
              </a:rPr>
              <a:t> + 33 1 42 76 94 93  | </a:t>
            </a:r>
            <a:r>
              <a:rPr lang="en-US" sz="1100" b="1" i="0" u="none" strike="noStrike" cap="none" dirty="0">
                <a:solidFill>
                  <a:srgbClr val="C00000"/>
                </a:solidFill>
                <a:latin typeface="Calibri"/>
                <a:ea typeface="Calibri"/>
                <a:cs typeface="Calibri"/>
                <a:sym typeface="Calibri"/>
              </a:rPr>
              <a:t>E </a:t>
            </a:r>
            <a:r>
              <a:rPr lang="en-US" sz="1100" b="0" i="0" u="none" strike="noStrike" cap="none" dirty="0" err="1">
                <a:solidFill>
                  <a:srgbClr val="7F7F7F"/>
                </a:solidFill>
                <a:latin typeface="Calibri"/>
                <a:ea typeface="Calibri"/>
                <a:cs typeface="Calibri"/>
                <a:sym typeface="Calibri"/>
              </a:rPr>
              <a:t>paris@markhachem.com</a:t>
            </a:r>
            <a:r>
              <a:rPr lang="en-US" sz="1100" b="0" i="0" u="none" strike="noStrike" cap="none" dirty="0">
                <a:solidFill>
                  <a:srgbClr val="7F7F7F"/>
                </a:solidFill>
                <a:latin typeface="Calibri"/>
                <a:ea typeface="Calibri"/>
                <a:cs typeface="Calibri"/>
                <a:sym typeface="Calibri"/>
              </a:rPr>
              <a:t> |</a:t>
            </a:r>
            <a:r>
              <a:rPr lang="en-US" sz="1100" b="1" i="0" u="none" strike="noStrike" cap="none" dirty="0">
                <a:solidFill>
                  <a:srgbClr val="C00000"/>
                </a:solidFill>
                <a:latin typeface="Calibri"/>
                <a:ea typeface="Calibri"/>
                <a:cs typeface="Calibri"/>
                <a:sym typeface="Calibri"/>
              </a:rPr>
              <a:t> W </a:t>
            </a:r>
            <a:r>
              <a:rPr lang="en-US" sz="1100" b="0" i="0" u="none" strike="noStrike" cap="none" dirty="0" err="1">
                <a:solidFill>
                  <a:srgbClr val="7F7F7F"/>
                </a:solidFill>
                <a:latin typeface="Calibri"/>
                <a:ea typeface="Calibri"/>
                <a:cs typeface="Calibri"/>
                <a:sym typeface="Calibri"/>
              </a:rPr>
              <a:t>www.markhachem.com</a:t>
            </a:r>
            <a:r>
              <a:rPr lang="en-US" sz="1100" b="0" i="0" u="none" strike="noStrike" cap="none" dirty="0">
                <a:solidFill>
                  <a:srgbClr val="7F7F7F"/>
                </a:solidFill>
                <a:latin typeface="Calibri"/>
                <a:ea typeface="Calibri"/>
                <a:cs typeface="Calibri"/>
                <a:sym typeface="Calibri"/>
              </a:rPr>
              <a:t> </a:t>
            </a:r>
            <a:endParaRPr sz="1100" b="0" i="0" u="none" strike="noStrike" cap="none" dirty="0">
              <a:solidFill>
                <a:srgbClr val="7F7F7F"/>
              </a:solidFill>
              <a:latin typeface="Calibri"/>
              <a:ea typeface="Calibri"/>
              <a:cs typeface="Calibri"/>
              <a:sym typeface="Calibri"/>
            </a:endParaRPr>
          </a:p>
        </p:txBody>
      </p:sp>
      <p:pic>
        <p:nvPicPr>
          <p:cNvPr id="3" name="Image 2">
            <a:extLst>
              <a:ext uri="{FF2B5EF4-FFF2-40B4-BE49-F238E27FC236}">
                <a16:creationId xmlns:a16="http://schemas.microsoft.com/office/drawing/2014/main" id="{6982CDA3-2B69-8709-112E-0112049583B9}"/>
              </a:ext>
            </a:extLst>
          </p:cNvPr>
          <p:cNvPicPr>
            <a:picLocks noChangeAspect="1"/>
          </p:cNvPicPr>
          <p:nvPr/>
        </p:nvPicPr>
        <p:blipFill>
          <a:blip r:embed="rId2"/>
          <a:stretch>
            <a:fillRect/>
          </a:stretch>
        </p:blipFill>
        <p:spPr>
          <a:xfrm>
            <a:off x="0" y="1849420"/>
            <a:ext cx="3532449" cy="3532449"/>
          </a:xfrm>
          <a:prstGeom prst="rect">
            <a:avLst/>
          </a:prstGeom>
        </p:spPr>
      </p:pic>
      <p:pic>
        <p:nvPicPr>
          <p:cNvPr id="6" name="Image 5" descr="Une image contenant art, peinture, robe&#10;&#10;Description générée automatiquement">
            <a:extLst>
              <a:ext uri="{FF2B5EF4-FFF2-40B4-BE49-F238E27FC236}">
                <a16:creationId xmlns:a16="http://schemas.microsoft.com/office/drawing/2014/main" id="{B8E2E5BF-4359-C23D-8EC9-006AE1ABA69F}"/>
              </a:ext>
            </a:extLst>
          </p:cNvPr>
          <p:cNvPicPr>
            <a:picLocks noChangeAspect="1"/>
          </p:cNvPicPr>
          <p:nvPr/>
        </p:nvPicPr>
        <p:blipFill>
          <a:blip r:embed="rId3"/>
          <a:stretch>
            <a:fillRect/>
          </a:stretch>
        </p:blipFill>
        <p:spPr>
          <a:xfrm>
            <a:off x="3325550" y="1849419"/>
            <a:ext cx="3532450" cy="3532450"/>
          </a:xfrm>
          <a:prstGeom prst="rect">
            <a:avLst/>
          </a:prstGeom>
        </p:spPr>
      </p:pic>
    </p:spTree>
    <p:extLst>
      <p:ext uri="{BB962C8B-B14F-4D97-AF65-F5344CB8AC3E}">
        <p14:creationId xmlns:p14="http://schemas.microsoft.com/office/powerpoint/2010/main" val="3862183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a:extLst>
              <a:ext uri="{FF2B5EF4-FFF2-40B4-BE49-F238E27FC236}">
                <a16:creationId xmlns:a16="http://schemas.microsoft.com/office/drawing/2014/main" id="{BCBC5DF5-6D6B-E07D-CCB8-8D02F78C05F3}"/>
              </a:ext>
            </a:extLst>
          </p:cNvPr>
          <p:cNvSpPr txBox="1"/>
          <p:nvPr/>
        </p:nvSpPr>
        <p:spPr>
          <a:xfrm>
            <a:off x="1292273" y="6122720"/>
            <a:ext cx="4532243" cy="2063642"/>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00"/>
              <a:buFont typeface="Arial"/>
              <a:buNone/>
            </a:pPr>
            <a:r>
              <a:rPr lang="es-CO" sz="1400" b="1" i="0" u="none" strike="noStrike" cap="none" dirty="0">
                <a:solidFill>
                  <a:schemeClr val="dk1"/>
                </a:solidFill>
                <a:latin typeface="Avenir Book" panose="02000503020000020003" pitchFamily="2" charset="0"/>
                <a:ea typeface="Avenir"/>
                <a:cs typeface="Arial" panose="020B0604020202020204" pitchFamily="34" charset="0"/>
                <a:sym typeface="Avenir"/>
              </a:rPr>
              <a:t>Giselle Borras</a:t>
            </a:r>
          </a:p>
          <a:p>
            <a:pPr marL="0" marR="0" lvl="0" indent="0" algn="ctr" rtl="0">
              <a:lnSpc>
                <a:spcPct val="100000"/>
              </a:lnSpc>
              <a:spcBef>
                <a:spcPts val="0"/>
              </a:spcBef>
              <a:spcAft>
                <a:spcPts val="0"/>
              </a:spcAft>
              <a:buClr>
                <a:srgbClr val="000000"/>
              </a:buClr>
              <a:buSzPts val="1100"/>
              <a:buFont typeface="Arial"/>
              <a:buNone/>
            </a:pPr>
            <a:endParaRPr lang="es-CO" sz="1400" b="1" i="0" u="none" strike="noStrike" cap="none" dirty="0">
              <a:solidFill>
                <a:schemeClr val="dk1"/>
              </a:solidFill>
              <a:latin typeface="Avenir Book" panose="02000503020000020003" pitchFamily="2" charset="0"/>
              <a:ea typeface="Avenir"/>
              <a:cs typeface="Arial" panose="020B0604020202020204" pitchFamily="34" charset="0"/>
              <a:sym typeface="Avenir"/>
            </a:endParaRPr>
          </a:p>
          <a:p>
            <a:pPr marL="0" marR="0" algn="ctr">
              <a:spcBef>
                <a:spcPts val="0"/>
              </a:spcBef>
              <a:spcAft>
                <a:spcPts val="0"/>
              </a:spcAft>
            </a:pPr>
            <a:r>
              <a:rPr lang="fr-FR" dirty="0" err="1">
                <a:latin typeface="Avenir Book" panose="02000503020000020003" pitchFamily="2" charset="0"/>
                <a:cs typeface="Arial" panose="020B0604020202020204" pitchFamily="34" charset="0"/>
              </a:rPr>
              <a:t>Labyrinth</a:t>
            </a:r>
            <a:r>
              <a:rPr lang="fr-FR" dirty="0">
                <a:latin typeface="Avenir Book" panose="02000503020000020003" pitchFamily="2" charset="0"/>
                <a:cs typeface="Arial" panose="020B0604020202020204" pitchFamily="34" charset="0"/>
              </a:rPr>
              <a:t>, 2023</a:t>
            </a:r>
          </a:p>
          <a:p>
            <a:pPr marL="0" marR="0" algn="ctr">
              <a:spcBef>
                <a:spcPts val="0"/>
              </a:spcBef>
              <a:spcAft>
                <a:spcPts val="0"/>
              </a:spcAft>
            </a:pPr>
            <a:r>
              <a:rPr lang="fr-FR" dirty="0" err="1">
                <a:latin typeface="Avenir Book" panose="02000503020000020003" pitchFamily="2" charset="0"/>
                <a:cs typeface="Arial" panose="020B0604020202020204" pitchFamily="34" charset="0"/>
              </a:rPr>
              <a:t>Ensamble</a:t>
            </a:r>
            <a:r>
              <a:rPr lang="fr-FR" dirty="0">
                <a:latin typeface="Avenir Book" panose="02000503020000020003" pitchFamily="2" charset="0"/>
                <a:cs typeface="Arial" panose="020B0604020202020204" pitchFamily="34" charset="0"/>
              </a:rPr>
              <a:t>, </a:t>
            </a:r>
            <a:r>
              <a:rPr lang="fr-FR" dirty="0" err="1">
                <a:latin typeface="Avenir Book" panose="02000503020000020003" pitchFamily="2" charset="0"/>
                <a:cs typeface="Arial" panose="020B0604020202020204" pitchFamily="34" charset="0"/>
              </a:rPr>
              <a:t>photography</a:t>
            </a:r>
            <a:r>
              <a:rPr lang="fr-FR" dirty="0">
                <a:latin typeface="Avenir Book" panose="02000503020000020003" pitchFamily="2" charset="0"/>
                <a:cs typeface="Arial" panose="020B0604020202020204" pitchFamily="34" charset="0"/>
              </a:rPr>
              <a:t>, 3D collage, plexiglass, </a:t>
            </a:r>
            <a:r>
              <a:rPr lang="fr-FR" dirty="0" err="1">
                <a:latin typeface="Avenir Book" panose="02000503020000020003" pitchFamily="2" charset="0"/>
                <a:cs typeface="Arial" panose="020B0604020202020204" pitchFamily="34" charset="0"/>
              </a:rPr>
              <a:t>led</a:t>
            </a:r>
            <a:r>
              <a:rPr lang="fr-FR" dirty="0">
                <a:latin typeface="Avenir Book" panose="02000503020000020003" pitchFamily="2" charset="0"/>
                <a:cs typeface="Arial" panose="020B0604020202020204" pitchFamily="34" charset="0"/>
              </a:rPr>
              <a:t> light </a:t>
            </a:r>
          </a:p>
          <a:p>
            <a:pPr marL="0" marR="0" lvl="0" indent="0" algn="ctr" rtl="0">
              <a:lnSpc>
                <a:spcPct val="115000"/>
              </a:lnSpc>
              <a:spcBef>
                <a:spcPts val="0"/>
              </a:spcBef>
              <a:spcAft>
                <a:spcPts val="0"/>
              </a:spcAft>
              <a:buClr>
                <a:srgbClr val="000000"/>
              </a:buClr>
              <a:buSzPts val="1100"/>
              <a:buFont typeface="Arial"/>
              <a:buNone/>
            </a:pPr>
            <a:endParaRPr lang="es-CO" dirty="0">
              <a:solidFill>
                <a:schemeClr val="dk1"/>
              </a:solidFill>
              <a:latin typeface="Avenir Book" panose="02000503020000020003" pitchFamily="2" charset="0"/>
              <a:cs typeface="Arial" panose="020B0604020202020204" pitchFamily="34" charset="0"/>
              <a:sym typeface="Avenir"/>
            </a:endParaRPr>
          </a:p>
          <a:p>
            <a:pPr marL="0" marR="0" algn="ctr">
              <a:spcBef>
                <a:spcPts val="0"/>
              </a:spcBef>
              <a:spcAft>
                <a:spcPts val="0"/>
              </a:spcAft>
            </a:pPr>
            <a:r>
              <a:rPr lang="fr-FR" sz="1400" b="0" i="0" u="none" strike="noStrike" dirty="0">
                <a:solidFill>
                  <a:srgbClr val="000000"/>
                </a:solidFill>
                <a:effectLst/>
                <a:latin typeface="Avenir Book" panose="02000503020000020003" pitchFamily="2" charset="0"/>
                <a:cs typeface="Arial" panose="020B0604020202020204" pitchFamily="34" charset="0"/>
              </a:rPr>
              <a:t>45cm x 32cm x 32cm </a:t>
            </a:r>
          </a:p>
          <a:p>
            <a:pPr marL="0" marR="0" lvl="0" indent="0" algn="ctr" rtl="0">
              <a:lnSpc>
                <a:spcPct val="100000"/>
              </a:lnSpc>
              <a:spcBef>
                <a:spcPts val="0"/>
              </a:spcBef>
              <a:spcAft>
                <a:spcPts val="0"/>
              </a:spcAft>
              <a:buClr>
                <a:srgbClr val="000000"/>
              </a:buClr>
              <a:buSzPts val="1100"/>
              <a:buFont typeface="Arial"/>
              <a:buNone/>
            </a:pPr>
            <a:endParaRPr lang="es-CO" sz="1400" i="0" u="none" strike="noStrike" cap="none" dirty="0">
              <a:solidFill>
                <a:schemeClr val="dk1"/>
              </a:solidFill>
              <a:latin typeface="Avenir Book" panose="02000503020000020003" pitchFamily="2" charset="0"/>
              <a:ea typeface="Avenir"/>
              <a:cs typeface="Arial" panose="020B0604020202020204" pitchFamily="34" charset="0"/>
              <a:sym typeface="Avenir"/>
            </a:endParaRPr>
          </a:p>
          <a:p>
            <a:pPr marL="0" marR="0" lvl="0" indent="0" algn="ctr" rtl="0">
              <a:lnSpc>
                <a:spcPct val="100000"/>
              </a:lnSpc>
              <a:spcBef>
                <a:spcPts val="0"/>
              </a:spcBef>
              <a:spcAft>
                <a:spcPts val="0"/>
              </a:spcAft>
              <a:buClr>
                <a:srgbClr val="000000"/>
              </a:buClr>
              <a:buSzPts val="1100"/>
              <a:buFont typeface="Arial"/>
              <a:buNone/>
            </a:pPr>
            <a:r>
              <a:rPr lang="es-CO" sz="1400" i="0" u="none" strike="noStrike" cap="none" dirty="0">
                <a:solidFill>
                  <a:srgbClr val="7F7F7F"/>
                </a:solidFill>
                <a:latin typeface="Avenir Book" panose="02000503020000020003" pitchFamily="2" charset="0"/>
                <a:ea typeface="Avenir"/>
                <a:cs typeface="Arial" panose="020B0604020202020204" pitchFamily="34" charset="0"/>
                <a:sym typeface="Avenir"/>
              </a:rPr>
              <a:t>AS </a:t>
            </a:r>
          </a:p>
        </p:txBody>
      </p:sp>
      <p:sp>
        <p:nvSpPr>
          <p:cNvPr id="10" name="Google Shape;141;p26">
            <a:extLst>
              <a:ext uri="{FF2B5EF4-FFF2-40B4-BE49-F238E27FC236}">
                <a16:creationId xmlns:a16="http://schemas.microsoft.com/office/drawing/2014/main" id="{1B647076-A0E8-50AF-24D1-F5494E809AF6}"/>
              </a:ext>
            </a:extLst>
          </p:cNvPr>
          <p:cNvSpPr txBox="1"/>
          <p:nvPr/>
        </p:nvSpPr>
        <p:spPr>
          <a:xfrm>
            <a:off x="-1547717" y="8603752"/>
            <a:ext cx="1021222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dirty="0">
                <a:solidFill>
                  <a:srgbClr val="7F7F7F"/>
                </a:solidFill>
                <a:latin typeface="Calibri"/>
                <a:ea typeface="Calibri"/>
                <a:cs typeface="Calibri"/>
                <a:sym typeface="Calibri"/>
              </a:rPr>
              <a:t>28 Place des Vosges | 75003, Paris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dirty="0">
                <a:solidFill>
                  <a:srgbClr val="C00000"/>
                </a:solidFill>
                <a:latin typeface="Calibri"/>
                <a:ea typeface="Calibri"/>
                <a:cs typeface="Calibri"/>
                <a:sym typeface="Calibri"/>
              </a:rPr>
              <a:t>T</a:t>
            </a:r>
            <a:r>
              <a:rPr lang="en-US" sz="1100" b="0" i="0" u="none" strike="noStrike" cap="none" dirty="0">
                <a:solidFill>
                  <a:srgbClr val="7F7F7F"/>
                </a:solidFill>
                <a:latin typeface="Calibri"/>
                <a:ea typeface="Calibri"/>
                <a:cs typeface="Calibri"/>
                <a:sym typeface="Calibri"/>
              </a:rPr>
              <a:t> + 33 1 42 76 94 93  | </a:t>
            </a:r>
            <a:r>
              <a:rPr lang="en-US" sz="1100" b="1" i="0" u="none" strike="noStrike" cap="none" dirty="0">
                <a:solidFill>
                  <a:srgbClr val="C00000"/>
                </a:solidFill>
                <a:latin typeface="Calibri"/>
                <a:ea typeface="Calibri"/>
                <a:cs typeface="Calibri"/>
                <a:sym typeface="Calibri"/>
              </a:rPr>
              <a:t>E </a:t>
            </a:r>
            <a:r>
              <a:rPr lang="en-US" sz="1100" b="0" i="0" u="none" strike="noStrike" cap="none" dirty="0" err="1">
                <a:solidFill>
                  <a:srgbClr val="7F7F7F"/>
                </a:solidFill>
                <a:latin typeface="Calibri"/>
                <a:ea typeface="Calibri"/>
                <a:cs typeface="Calibri"/>
                <a:sym typeface="Calibri"/>
              </a:rPr>
              <a:t>paris@markhachem.com</a:t>
            </a:r>
            <a:r>
              <a:rPr lang="en-US" sz="1100" b="0" i="0" u="none" strike="noStrike" cap="none" dirty="0">
                <a:solidFill>
                  <a:srgbClr val="7F7F7F"/>
                </a:solidFill>
                <a:latin typeface="Calibri"/>
                <a:ea typeface="Calibri"/>
                <a:cs typeface="Calibri"/>
                <a:sym typeface="Calibri"/>
              </a:rPr>
              <a:t> |</a:t>
            </a:r>
            <a:r>
              <a:rPr lang="en-US" sz="1100" b="1" i="0" u="none" strike="noStrike" cap="none" dirty="0">
                <a:solidFill>
                  <a:srgbClr val="C00000"/>
                </a:solidFill>
                <a:latin typeface="Calibri"/>
                <a:ea typeface="Calibri"/>
                <a:cs typeface="Calibri"/>
                <a:sym typeface="Calibri"/>
              </a:rPr>
              <a:t> W </a:t>
            </a:r>
            <a:r>
              <a:rPr lang="en-US" sz="1100" b="0" i="0" u="none" strike="noStrike" cap="none" dirty="0" err="1">
                <a:solidFill>
                  <a:srgbClr val="7F7F7F"/>
                </a:solidFill>
                <a:latin typeface="Calibri"/>
                <a:ea typeface="Calibri"/>
                <a:cs typeface="Calibri"/>
                <a:sym typeface="Calibri"/>
              </a:rPr>
              <a:t>www.markhachem.com</a:t>
            </a:r>
            <a:r>
              <a:rPr lang="en-US" sz="1100" b="0" i="0" u="none" strike="noStrike" cap="none" dirty="0">
                <a:solidFill>
                  <a:srgbClr val="7F7F7F"/>
                </a:solidFill>
                <a:latin typeface="Calibri"/>
                <a:ea typeface="Calibri"/>
                <a:cs typeface="Calibri"/>
                <a:sym typeface="Calibri"/>
              </a:rPr>
              <a:t> </a:t>
            </a:r>
            <a:endParaRPr sz="1100" b="0" i="0" u="none" strike="noStrike" cap="none" dirty="0">
              <a:solidFill>
                <a:srgbClr val="7F7F7F"/>
              </a:solidFill>
              <a:latin typeface="Calibri"/>
              <a:ea typeface="Calibri"/>
              <a:cs typeface="Calibri"/>
              <a:sym typeface="Calibri"/>
            </a:endParaRPr>
          </a:p>
        </p:txBody>
      </p:sp>
      <p:pic>
        <p:nvPicPr>
          <p:cNvPr id="4" name="Image 3" descr="Une image contenant art, peinture&#10;&#10;Description générée automatiquement">
            <a:extLst>
              <a:ext uri="{FF2B5EF4-FFF2-40B4-BE49-F238E27FC236}">
                <a16:creationId xmlns:a16="http://schemas.microsoft.com/office/drawing/2014/main" id="{AAA50386-9CB3-04EF-EC26-CDD4E4FC6D44}"/>
              </a:ext>
            </a:extLst>
          </p:cNvPr>
          <p:cNvPicPr>
            <a:picLocks noChangeAspect="1"/>
          </p:cNvPicPr>
          <p:nvPr/>
        </p:nvPicPr>
        <p:blipFill>
          <a:blip r:embed="rId2"/>
          <a:stretch>
            <a:fillRect/>
          </a:stretch>
        </p:blipFill>
        <p:spPr>
          <a:xfrm>
            <a:off x="3429000" y="1961529"/>
            <a:ext cx="3325550" cy="3420340"/>
          </a:xfrm>
          <a:prstGeom prst="rect">
            <a:avLst/>
          </a:prstGeom>
        </p:spPr>
      </p:pic>
      <p:pic>
        <p:nvPicPr>
          <p:cNvPr id="7" name="Image 6" descr="Une image contenant art, verre, fenêtre, reflet&#10;&#10;Description générée automatiquement">
            <a:extLst>
              <a:ext uri="{FF2B5EF4-FFF2-40B4-BE49-F238E27FC236}">
                <a16:creationId xmlns:a16="http://schemas.microsoft.com/office/drawing/2014/main" id="{B89961A3-18D9-D544-59DE-D6083D1DF139}"/>
              </a:ext>
            </a:extLst>
          </p:cNvPr>
          <p:cNvPicPr>
            <a:picLocks noChangeAspect="1"/>
          </p:cNvPicPr>
          <p:nvPr/>
        </p:nvPicPr>
        <p:blipFill>
          <a:blip r:embed="rId3"/>
          <a:stretch>
            <a:fillRect/>
          </a:stretch>
        </p:blipFill>
        <p:spPr>
          <a:xfrm>
            <a:off x="0" y="1900915"/>
            <a:ext cx="3429000" cy="3480954"/>
          </a:xfrm>
          <a:prstGeom prst="rect">
            <a:avLst/>
          </a:prstGeom>
        </p:spPr>
      </p:pic>
    </p:spTree>
    <p:extLst>
      <p:ext uri="{BB962C8B-B14F-4D97-AF65-F5344CB8AC3E}">
        <p14:creationId xmlns:p14="http://schemas.microsoft.com/office/powerpoint/2010/main" val="322037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p:nvPr/>
        </p:nvSpPr>
        <p:spPr>
          <a:xfrm>
            <a:off x="0" y="6407312"/>
            <a:ext cx="6858000" cy="219286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CO" b="1" i="0" u="none" strike="noStrike" cap="none" dirty="0">
                <a:solidFill>
                  <a:schemeClr val="dk1"/>
                </a:solidFill>
                <a:latin typeface="Avenir"/>
                <a:ea typeface="Avenir"/>
                <a:cs typeface="Avenir"/>
                <a:sym typeface="Avenir"/>
              </a:rPr>
              <a:t>Giselle Borras</a:t>
            </a:r>
            <a:endParaRPr lang="es-CO" i="0" u="none" strike="noStrike" cap="none" dirty="0">
              <a:solidFill>
                <a:srgbClr val="000000"/>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100"/>
              <a:buFont typeface="Arial"/>
              <a:buNone/>
            </a:pPr>
            <a:endParaRPr lang="es-CO" b="1" i="0" u="none" strike="noStrike" cap="none"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r>
              <a:rPr lang="es-CO" dirty="0">
                <a:solidFill>
                  <a:schemeClr val="dk1"/>
                </a:solidFill>
                <a:latin typeface="Avenir"/>
                <a:ea typeface="Avenir"/>
                <a:cs typeface="Avenir"/>
                <a:sym typeface="Avenir"/>
              </a:rPr>
              <a:t>Mental </a:t>
            </a:r>
            <a:r>
              <a:rPr lang="es-CO" dirty="0" err="1">
                <a:solidFill>
                  <a:schemeClr val="dk1"/>
                </a:solidFill>
                <a:latin typeface="Avenir"/>
                <a:ea typeface="Avenir"/>
                <a:cs typeface="Avenir"/>
                <a:sym typeface="Avenir"/>
              </a:rPr>
              <a:t>Staircase</a:t>
            </a:r>
            <a:r>
              <a:rPr lang="es-CO" dirty="0">
                <a:solidFill>
                  <a:schemeClr val="dk1"/>
                </a:solidFill>
                <a:latin typeface="Avenir"/>
                <a:ea typeface="Avenir"/>
                <a:cs typeface="Avenir"/>
                <a:sym typeface="Avenir"/>
              </a:rPr>
              <a:t>, 2023</a:t>
            </a:r>
            <a:endParaRPr lang="es-CO" i="0" u="none" strike="noStrike" cap="none"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r>
              <a:rPr lang="es-CO" i="0" u="none" strike="noStrike" cap="none" dirty="0" err="1">
                <a:solidFill>
                  <a:schemeClr val="dk1"/>
                </a:solidFill>
                <a:latin typeface="Avenir"/>
                <a:ea typeface="Avenir"/>
                <a:cs typeface="Avenir"/>
                <a:sym typeface="Avenir"/>
              </a:rPr>
              <a:t>Charcoal</a:t>
            </a:r>
            <a:r>
              <a:rPr lang="es-CO" i="0" u="none" strike="noStrike" cap="none" dirty="0">
                <a:solidFill>
                  <a:schemeClr val="dk1"/>
                </a:solidFill>
                <a:latin typeface="Avenir"/>
                <a:ea typeface="Avenir"/>
                <a:cs typeface="Avenir"/>
                <a:sym typeface="Avenir"/>
              </a:rPr>
              <a:t> </a:t>
            </a:r>
            <a:r>
              <a:rPr lang="es-CO" i="0" u="none" strike="noStrike" cap="none" dirty="0" err="1">
                <a:solidFill>
                  <a:schemeClr val="dk1"/>
                </a:solidFill>
                <a:latin typeface="Avenir"/>
                <a:ea typeface="Avenir"/>
                <a:cs typeface="Avenir"/>
                <a:sym typeface="Avenir"/>
              </a:rPr>
              <a:t>drawing</a:t>
            </a:r>
            <a:r>
              <a:rPr lang="es-CO" i="0" u="none" strike="noStrike" cap="none" dirty="0">
                <a:solidFill>
                  <a:schemeClr val="dk1"/>
                </a:solidFill>
                <a:latin typeface="Avenir"/>
                <a:ea typeface="Avenir"/>
                <a:cs typeface="Avenir"/>
                <a:sym typeface="Avenir"/>
              </a:rPr>
              <a:t> </a:t>
            </a:r>
            <a:r>
              <a:rPr lang="es-CO" i="0" u="none" strike="noStrike" cap="none" dirty="0" err="1">
                <a:solidFill>
                  <a:schemeClr val="dk1"/>
                </a:solidFill>
                <a:latin typeface="Avenir"/>
                <a:ea typeface="Avenir"/>
                <a:cs typeface="Avenir"/>
                <a:sym typeface="Avenir"/>
              </a:rPr>
              <a:t>on</a:t>
            </a:r>
            <a:r>
              <a:rPr lang="es-CO" i="0" u="none" strike="noStrike" cap="none" dirty="0">
                <a:solidFill>
                  <a:schemeClr val="dk1"/>
                </a:solidFill>
                <a:latin typeface="Avenir"/>
                <a:ea typeface="Avenir"/>
                <a:cs typeface="Avenir"/>
                <a:sym typeface="Avenir"/>
              </a:rPr>
              <a:t> </a:t>
            </a:r>
            <a:r>
              <a:rPr lang="es-CO" i="0" u="none" strike="noStrike" cap="none" dirty="0" err="1">
                <a:solidFill>
                  <a:schemeClr val="dk1"/>
                </a:solidFill>
                <a:latin typeface="Avenir"/>
                <a:ea typeface="Avenir"/>
                <a:cs typeface="Avenir"/>
                <a:sym typeface="Avenir"/>
              </a:rPr>
              <a:t>canvas</a:t>
            </a:r>
            <a:endParaRPr lang="es-CO" i="0" u="none" strike="noStrike" cap="none"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endParaRPr lang="es-CO"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r>
              <a:rPr lang="es-CO" i="0" u="none" strike="noStrike" cap="none" dirty="0">
                <a:solidFill>
                  <a:schemeClr val="dk1"/>
                </a:solidFill>
                <a:latin typeface="Avenir"/>
                <a:ea typeface="Avenir"/>
                <a:cs typeface="Avenir"/>
                <a:sym typeface="Avenir"/>
              </a:rPr>
              <a:t>170 x 130 cm</a:t>
            </a:r>
          </a:p>
          <a:p>
            <a:pPr marL="0" marR="0" lvl="0" indent="0" algn="ctr" rtl="0">
              <a:lnSpc>
                <a:spcPct val="115000"/>
              </a:lnSpc>
              <a:spcBef>
                <a:spcPts val="0"/>
              </a:spcBef>
              <a:spcAft>
                <a:spcPts val="0"/>
              </a:spcAft>
              <a:buClr>
                <a:srgbClr val="000000"/>
              </a:buClr>
              <a:buSzPts val="1100"/>
              <a:buFont typeface="Arial"/>
              <a:buNone/>
            </a:pPr>
            <a:endParaRPr lang="es-CO" i="0" u="none" strike="noStrike" cap="none" dirty="0">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100"/>
              <a:buFont typeface="Arial"/>
              <a:buNone/>
            </a:pPr>
            <a:endParaRPr lang="es-CO" i="0" u="none" strike="noStrike" cap="none" dirty="0">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100"/>
              <a:buFont typeface="Arial"/>
              <a:buNone/>
            </a:pPr>
            <a:r>
              <a:rPr lang="es-CO" i="0" u="none" strike="noStrike" cap="none" dirty="0">
                <a:solidFill>
                  <a:srgbClr val="7F7F7F"/>
                </a:solidFill>
                <a:latin typeface="Avenir"/>
                <a:ea typeface="Avenir"/>
                <a:cs typeface="Avenir"/>
                <a:sym typeface="Avenir"/>
              </a:rPr>
              <a:t>AS </a:t>
            </a:r>
          </a:p>
        </p:txBody>
      </p:sp>
      <p:pic>
        <p:nvPicPr>
          <p:cNvPr id="140" name="Google Shape;140;p26"/>
          <p:cNvPicPr preferRelativeResize="0"/>
          <p:nvPr/>
        </p:nvPicPr>
        <p:blipFill rotWithShape="1">
          <a:blip r:embed="rId3">
            <a:alphaModFix/>
          </a:blip>
          <a:srcRect/>
          <a:stretch/>
        </p:blipFill>
        <p:spPr>
          <a:xfrm>
            <a:off x="2082541" y="197119"/>
            <a:ext cx="2951707" cy="401888"/>
          </a:xfrm>
          <a:prstGeom prst="rect">
            <a:avLst/>
          </a:prstGeom>
          <a:noFill/>
          <a:ln>
            <a:noFill/>
          </a:ln>
        </p:spPr>
      </p:pic>
      <p:sp>
        <p:nvSpPr>
          <p:cNvPr id="141" name="Google Shape;141;p26"/>
          <p:cNvSpPr txBox="1"/>
          <p:nvPr/>
        </p:nvSpPr>
        <p:spPr>
          <a:xfrm>
            <a:off x="-1547717" y="8603752"/>
            <a:ext cx="1021222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dirty="0">
                <a:solidFill>
                  <a:srgbClr val="7F7F7F"/>
                </a:solidFill>
                <a:latin typeface="Calibri"/>
                <a:ea typeface="Calibri"/>
                <a:cs typeface="Calibri"/>
                <a:sym typeface="Calibri"/>
              </a:rPr>
              <a:t>28 Place des Vosges | 75003, Paris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dirty="0">
                <a:solidFill>
                  <a:srgbClr val="C00000"/>
                </a:solidFill>
                <a:latin typeface="Calibri"/>
                <a:ea typeface="Calibri"/>
                <a:cs typeface="Calibri"/>
                <a:sym typeface="Calibri"/>
              </a:rPr>
              <a:t>T</a:t>
            </a:r>
            <a:r>
              <a:rPr lang="en-US" sz="1100" b="0" i="0" u="none" strike="noStrike" cap="none" dirty="0">
                <a:solidFill>
                  <a:srgbClr val="7F7F7F"/>
                </a:solidFill>
                <a:latin typeface="Calibri"/>
                <a:ea typeface="Calibri"/>
                <a:cs typeface="Calibri"/>
                <a:sym typeface="Calibri"/>
              </a:rPr>
              <a:t> + 33 1 42 76 94 93  | </a:t>
            </a:r>
            <a:r>
              <a:rPr lang="en-US" sz="1100" b="1" i="0" u="none" strike="noStrike" cap="none" dirty="0">
                <a:solidFill>
                  <a:srgbClr val="C00000"/>
                </a:solidFill>
                <a:latin typeface="Calibri"/>
                <a:ea typeface="Calibri"/>
                <a:cs typeface="Calibri"/>
                <a:sym typeface="Calibri"/>
              </a:rPr>
              <a:t>E </a:t>
            </a:r>
            <a:r>
              <a:rPr lang="en-US" sz="1100" b="0" i="0" u="none" strike="noStrike" cap="none" dirty="0" err="1">
                <a:solidFill>
                  <a:srgbClr val="7F7F7F"/>
                </a:solidFill>
                <a:latin typeface="Calibri"/>
                <a:ea typeface="Calibri"/>
                <a:cs typeface="Calibri"/>
                <a:sym typeface="Calibri"/>
              </a:rPr>
              <a:t>paris@markhachem.com</a:t>
            </a:r>
            <a:r>
              <a:rPr lang="en-US" sz="1100" b="0" i="0" u="none" strike="noStrike" cap="none" dirty="0">
                <a:solidFill>
                  <a:srgbClr val="7F7F7F"/>
                </a:solidFill>
                <a:latin typeface="Calibri"/>
                <a:ea typeface="Calibri"/>
                <a:cs typeface="Calibri"/>
                <a:sym typeface="Calibri"/>
              </a:rPr>
              <a:t> |</a:t>
            </a:r>
            <a:r>
              <a:rPr lang="en-US" sz="1100" b="1" i="0" u="none" strike="noStrike" cap="none" dirty="0">
                <a:solidFill>
                  <a:srgbClr val="C00000"/>
                </a:solidFill>
                <a:latin typeface="Calibri"/>
                <a:ea typeface="Calibri"/>
                <a:cs typeface="Calibri"/>
                <a:sym typeface="Calibri"/>
              </a:rPr>
              <a:t> W </a:t>
            </a:r>
            <a:r>
              <a:rPr lang="en-US" sz="1100" b="0" i="0" u="none" strike="noStrike" cap="none" dirty="0" err="1">
                <a:solidFill>
                  <a:srgbClr val="7F7F7F"/>
                </a:solidFill>
                <a:latin typeface="Calibri"/>
                <a:ea typeface="Calibri"/>
                <a:cs typeface="Calibri"/>
                <a:sym typeface="Calibri"/>
              </a:rPr>
              <a:t>www.markhachem.com</a:t>
            </a:r>
            <a:r>
              <a:rPr lang="en-US" sz="1100" b="0" i="0" u="none" strike="noStrike" cap="none" dirty="0">
                <a:solidFill>
                  <a:srgbClr val="7F7F7F"/>
                </a:solidFill>
                <a:latin typeface="Calibri"/>
                <a:ea typeface="Calibri"/>
                <a:cs typeface="Calibri"/>
                <a:sym typeface="Calibri"/>
              </a:rPr>
              <a:t> </a:t>
            </a:r>
            <a:endParaRPr sz="1100" b="0" i="0" u="none" strike="noStrike" cap="none" dirty="0">
              <a:solidFill>
                <a:srgbClr val="7F7F7F"/>
              </a:solidFill>
              <a:latin typeface="Calibri"/>
              <a:ea typeface="Calibri"/>
              <a:cs typeface="Calibri"/>
              <a:sym typeface="Calibri"/>
            </a:endParaRPr>
          </a:p>
        </p:txBody>
      </p:sp>
      <p:pic>
        <p:nvPicPr>
          <p:cNvPr id="3" name="Picture 3">
            <a:extLst>
              <a:ext uri="{FF2B5EF4-FFF2-40B4-BE49-F238E27FC236}">
                <a16:creationId xmlns:a16="http://schemas.microsoft.com/office/drawing/2014/main" id="{37C9D83C-8CFD-70B3-8CB1-D7890C8518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678" y="896097"/>
            <a:ext cx="3970644" cy="521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447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p:nvPr/>
        </p:nvSpPr>
        <p:spPr>
          <a:xfrm>
            <a:off x="0" y="6407312"/>
            <a:ext cx="6858000" cy="24406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CO" b="1" i="0" u="none" strike="noStrike" cap="none" dirty="0">
                <a:solidFill>
                  <a:schemeClr val="dk1"/>
                </a:solidFill>
                <a:latin typeface="Avenir"/>
                <a:ea typeface="Avenir"/>
                <a:cs typeface="Avenir"/>
                <a:sym typeface="Avenir"/>
              </a:rPr>
              <a:t>Giselle Borras</a:t>
            </a:r>
            <a:endParaRPr lang="es-CO" i="0" u="none" strike="noStrike" cap="none" dirty="0">
              <a:solidFill>
                <a:srgbClr val="000000"/>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100"/>
              <a:buFont typeface="Arial"/>
              <a:buNone/>
            </a:pPr>
            <a:endParaRPr lang="es-CO" b="1" i="0" u="none" strike="noStrike" cap="none"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r>
              <a:rPr lang="es-CO" dirty="0">
                <a:solidFill>
                  <a:schemeClr val="dk1"/>
                </a:solidFill>
                <a:latin typeface="Avenir"/>
                <a:ea typeface="Avenir"/>
                <a:cs typeface="Avenir"/>
                <a:sym typeface="Avenir"/>
              </a:rPr>
              <a:t>Mental Chair,2022</a:t>
            </a:r>
            <a:endParaRPr lang="es-CO" i="0" u="none" strike="noStrike" cap="none"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endParaRPr lang="es-CO" i="0" u="none" strike="noStrike" cap="none"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r>
              <a:rPr lang="es-CO" i="0" u="none" strike="noStrike" cap="none" dirty="0" err="1">
                <a:solidFill>
                  <a:schemeClr val="dk1"/>
                </a:solidFill>
                <a:latin typeface="Avenir"/>
                <a:ea typeface="Avenir"/>
                <a:cs typeface="Avenir"/>
                <a:sym typeface="Avenir"/>
              </a:rPr>
              <a:t>Charcoal</a:t>
            </a:r>
            <a:r>
              <a:rPr lang="es-CO" i="0" u="none" strike="noStrike" cap="none" dirty="0">
                <a:solidFill>
                  <a:schemeClr val="dk1"/>
                </a:solidFill>
                <a:latin typeface="Avenir"/>
                <a:ea typeface="Avenir"/>
                <a:cs typeface="Avenir"/>
                <a:sym typeface="Avenir"/>
              </a:rPr>
              <a:t> </a:t>
            </a:r>
            <a:r>
              <a:rPr lang="es-CO" i="0" u="none" strike="noStrike" cap="none" dirty="0" err="1">
                <a:solidFill>
                  <a:schemeClr val="dk1"/>
                </a:solidFill>
                <a:latin typeface="Avenir"/>
                <a:ea typeface="Avenir"/>
                <a:cs typeface="Avenir"/>
                <a:sym typeface="Avenir"/>
              </a:rPr>
              <a:t>drawing</a:t>
            </a:r>
            <a:r>
              <a:rPr lang="es-CO" i="0" u="none" strike="noStrike" cap="none" dirty="0">
                <a:solidFill>
                  <a:schemeClr val="dk1"/>
                </a:solidFill>
                <a:latin typeface="Avenir"/>
                <a:ea typeface="Avenir"/>
                <a:cs typeface="Avenir"/>
                <a:sym typeface="Avenir"/>
              </a:rPr>
              <a:t> </a:t>
            </a:r>
            <a:r>
              <a:rPr lang="es-CO" i="0" u="none" strike="noStrike" cap="none" dirty="0" err="1">
                <a:solidFill>
                  <a:schemeClr val="dk1"/>
                </a:solidFill>
                <a:latin typeface="Avenir"/>
                <a:ea typeface="Avenir"/>
                <a:cs typeface="Avenir"/>
                <a:sym typeface="Avenir"/>
              </a:rPr>
              <a:t>on</a:t>
            </a:r>
            <a:r>
              <a:rPr lang="es-CO" i="0" u="none" strike="noStrike" cap="none" dirty="0">
                <a:solidFill>
                  <a:schemeClr val="dk1"/>
                </a:solidFill>
                <a:latin typeface="Avenir"/>
                <a:ea typeface="Avenir"/>
                <a:cs typeface="Avenir"/>
                <a:sym typeface="Avenir"/>
              </a:rPr>
              <a:t> </a:t>
            </a:r>
            <a:r>
              <a:rPr lang="es-CO" i="0" u="none" strike="noStrike" cap="none" dirty="0" err="1">
                <a:solidFill>
                  <a:schemeClr val="dk1"/>
                </a:solidFill>
                <a:latin typeface="Avenir"/>
                <a:ea typeface="Avenir"/>
                <a:cs typeface="Avenir"/>
                <a:sym typeface="Avenir"/>
              </a:rPr>
              <a:t>canvas</a:t>
            </a:r>
            <a:endParaRPr lang="es-CO" i="0" u="none" strike="noStrike" cap="none"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endParaRPr lang="es-CO"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r>
              <a:rPr lang="es-CO" i="0" u="none" strike="noStrike" cap="none" dirty="0">
                <a:solidFill>
                  <a:schemeClr val="dk1"/>
                </a:solidFill>
                <a:latin typeface="Avenir"/>
                <a:ea typeface="Avenir"/>
                <a:cs typeface="Avenir"/>
                <a:sym typeface="Avenir"/>
              </a:rPr>
              <a:t>120 x 120 cm</a:t>
            </a:r>
          </a:p>
          <a:p>
            <a:pPr marL="0" marR="0" lvl="0" indent="0" algn="ctr" rtl="0">
              <a:lnSpc>
                <a:spcPct val="115000"/>
              </a:lnSpc>
              <a:spcBef>
                <a:spcPts val="0"/>
              </a:spcBef>
              <a:spcAft>
                <a:spcPts val="0"/>
              </a:spcAft>
              <a:buClr>
                <a:srgbClr val="000000"/>
              </a:buClr>
              <a:buSzPts val="1100"/>
              <a:buFont typeface="Arial"/>
              <a:buNone/>
            </a:pPr>
            <a:endParaRPr lang="es-CO" i="0" u="none" strike="noStrike" cap="none" dirty="0">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100"/>
              <a:buFont typeface="Arial"/>
              <a:buNone/>
            </a:pPr>
            <a:endParaRPr lang="es-CO" i="0" u="none" strike="noStrike" cap="none" dirty="0">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100"/>
              <a:buFont typeface="Arial"/>
              <a:buNone/>
            </a:pPr>
            <a:r>
              <a:rPr lang="es-CO" i="0" u="none" strike="noStrike" cap="none" dirty="0">
                <a:solidFill>
                  <a:srgbClr val="7F7F7F"/>
                </a:solidFill>
                <a:latin typeface="Avenir"/>
                <a:ea typeface="Avenir"/>
                <a:cs typeface="Avenir"/>
                <a:sym typeface="Avenir"/>
              </a:rPr>
              <a:t>AS </a:t>
            </a:r>
          </a:p>
        </p:txBody>
      </p:sp>
      <p:pic>
        <p:nvPicPr>
          <p:cNvPr id="140" name="Google Shape;140;p26"/>
          <p:cNvPicPr preferRelativeResize="0"/>
          <p:nvPr/>
        </p:nvPicPr>
        <p:blipFill rotWithShape="1">
          <a:blip r:embed="rId3">
            <a:alphaModFix/>
          </a:blip>
          <a:srcRect/>
          <a:stretch/>
        </p:blipFill>
        <p:spPr>
          <a:xfrm>
            <a:off x="2082541" y="197119"/>
            <a:ext cx="2951707" cy="401888"/>
          </a:xfrm>
          <a:prstGeom prst="rect">
            <a:avLst/>
          </a:prstGeom>
          <a:noFill/>
          <a:ln>
            <a:noFill/>
          </a:ln>
        </p:spPr>
      </p:pic>
      <p:sp>
        <p:nvSpPr>
          <p:cNvPr id="141" name="Google Shape;141;p26"/>
          <p:cNvSpPr txBox="1"/>
          <p:nvPr/>
        </p:nvSpPr>
        <p:spPr>
          <a:xfrm>
            <a:off x="-1547717" y="8603752"/>
            <a:ext cx="1021222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7F7F7F"/>
                </a:solidFill>
                <a:latin typeface="Calibri"/>
                <a:ea typeface="Calibri"/>
                <a:cs typeface="Calibri"/>
                <a:sym typeface="Calibri"/>
              </a:rPr>
              <a:t>28 Place des Vosges | 75003, Paris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C00000"/>
                </a:solidFill>
                <a:latin typeface="Calibri"/>
                <a:ea typeface="Calibri"/>
                <a:cs typeface="Calibri"/>
                <a:sym typeface="Calibri"/>
              </a:rPr>
              <a:t>T</a:t>
            </a:r>
            <a:r>
              <a:rPr lang="en-US" sz="1100" b="0" i="0" u="none" strike="noStrike" cap="none">
                <a:solidFill>
                  <a:srgbClr val="7F7F7F"/>
                </a:solidFill>
                <a:latin typeface="Calibri"/>
                <a:ea typeface="Calibri"/>
                <a:cs typeface="Calibri"/>
                <a:sym typeface="Calibri"/>
              </a:rPr>
              <a:t> + 33 1 42 76 94 93  | </a:t>
            </a:r>
            <a:r>
              <a:rPr lang="en-US" sz="1100" b="1" i="0" u="none" strike="noStrike" cap="none">
                <a:solidFill>
                  <a:srgbClr val="C00000"/>
                </a:solidFill>
                <a:latin typeface="Calibri"/>
                <a:ea typeface="Calibri"/>
                <a:cs typeface="Calibri"/>
                <a:sym typeface="Calibri"/>
              </a:rPr>
              <a:t>E </a:t>
            </a:r>
            <a:r>
              <a:rPr lang="en-US" sz="1100" b="0" i="0" u="none" strike="noStrike" cap="none">
                <a:solidFill>
                  <a:srgbClr val="7F7F7F"/>
                </a:solidFill>
                <a:latin typeface="Calibri"/>
                <a:ea typeface="Calibri"/>
                <a:cs typeface="Calibri"/>
                <a:sym typeface="Calibri"/>
              </a:rPr>
              <a:t>paris@markhachem.com |</a:t>
            </a:r>
            <a:r>
              <a:rPr lang="en-US" sz="1100" b="1" i="0" u="none" strike="noStrike" cap="none">
                <a:solidFill>
                  <a:srgbClr val="C00000"/>
                </a:solidFill>
                <a:latin typeface="Calibri"/>
                <a:ea typeface="Calibri"/>
                <a:cs typeface="Calibri"/>
                <a:sym typeface="Calibri"/>
              </a:rPr>
              <a:t> W </a:t>
            </a:r>
            <a:r>
              <a:rPr lang="en-US" sz="1100" b="0" i="0" u="none" strike="noStrike" cap="none">
                <a:solidFill>
                  <a:srgbClr val="7F7F7F"/>
                </a:solidFill>
                <a:latin typeface="Calibri"/>
                <a:ea typeface="Calibri"/>
                <a:cs typeface="Calibri"/>
                <a:sym typeface="Calibri"/>
              </a:rPr>
              <a:t>www.markhachem.com </a:t>
            </a:r>
            <a:endParaRPr sz="1100" b="0" i="0" u="none" strike="noStrike" cap="none">
              <a:solidFill>
                <a:srgbClr val="7F7F7F"/>
              </a:solidFill>
              <a:latin typeface="Calibri"/>
              <a:ea typeface="Calibri"/>
              <a:cs typeface="Calibri"/>
              <a:sym typeface="Calibri"/>
            </a:endParaRPr>
          </a:p>
        </p:txBody>
      </p:sp>
      <p:pic>
        <p:nvPicPr>
          <p:cNvPr id="2" name="Google Shape;230;g12de3c15c1861fc9_803">
            <a:extLst>
              <a:ext uri="{FF2B5EF4-FFF2-40B4-BE49-F238E27FC236}">
                <a16:creationId xmlns:a16="http://schemas.microsoft.com/office/drawing/2014/main" id="{AB12273F-B661-BFD9-5DA5-C391B94250C3}"/>
              </a:ext>
            </a:extLst>
          </p:cNvPr>
          <p:cNvPicPr preferRelativeResize="0"/>
          <p:nvPr/>
        </p:nvPicPr>
        <p:blipFill>
          <a:blip r:embed="rId4">
            <a:alphaModFix/>
          </a:blip>
          <a:stretch>
            <a:fillRect/>
          </a:stretch>
        </p:blipFill>
        <p:spPr>
          <a:xfrm>
            <a:off x="1210108" y="1414550"/>
            <a:ext cx="4437784" cy="4573946"/>
          </a:xfrm>
          <a:prstGeom prst="rect">
            <a:avLst/>
          </a:prstGeom>
          <a:noFill/>
          <a:ln>
            <a:noFill/>
          </a:ln>
        </p:spPr>
      </p:pic>
    </p:spTree>
    <p:extLst>
      <p:ext uri="{BB962C8B-B14F-4D97-AF65-F5344CB8AC3E}">
        <p14:creationId xmlns:p14="http://schemas.microsoft.com/office/powerpoint/2010/main" val="1298053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p:nvPr/>
        </p:nvSpPr>
        <p:spPr>
          <a:xfrm>
            <a:off x="0" y="6407312"/>
            <a:ext cx="6858000" cy="24406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CO" b="1" i="0" u="none" strike="noStrike" cap="none" dirty="0">
                <a:solidFill>
                  <a:schemeClr val="dk1"/>
                </a:solidFill>
                <a:latin typeface="Avenir"/>
                <a:ea typeface="Avenir"/>
                <a:cs typeface="Avenir"/>
                <a:sym typeface="Avenir"/>
              </a:rPr>
              <a:t>Giselle Borras</a:t>
            </a:r>
            <a:endParaRPr lang="es-CO" i="0" u="none" strike="noStrike" cap="none" dirty="0">
              <a:solidFill>
                <a:srgbClr val="000000"/>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100"/>
              <a:buFont typeface="Arial"/>
              <a:buNone/>
            </a:pPr>
            <a:endParaRPr lang="es-CO" b="1" i="0" u="none" strike="noStrike" cap="none"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r>
              <a:rPr lang="es-CO" dirty="0" err="1">
                <a:solidFill>
                  <a:schemeClr val="dk1"/>
                </a:solidFill>
                <a:latin typeface="Avenir"/>
                <a:ea typeface="Avenir"/>
                <a:cs typeface="Avenir"/>
                <a:sym typeface="Avenir"/>
              </a:rPr>
              <a:t>The</a:t>
            </a:r>
            <a:r>
              <a:rPr lang="es-CO" dirty="0">
                <a:solidFill>
                  <a:schemeClr val="dk1"/>
                </a:solidFill>
                <a:latin typeface="Avenir"/>
                <a:ea typeface="Avenir"/>
                <a:cs typeface="Avenir"/>
                <a:sym typeface="Avenir"/>
              </a:rPr>
              <a:t> </a:t>
            </a:r>
            <a:r>
              <a:rPr lang="es-CO" dirty="0" err="1">
                <a:solidFill>
                  <a:schemeClr val="dk1"/>
                </a:solidFill>
                <a:latin typeface="Avenir"/>
                <a:ea typeface="Avenir"/>
                <a:cs typeface="Avenir"/>
                <a:sym typeface="Avenir"/>
              </a:rPr>
              <a:t>spiral</a:t>
            </a:r>
            <a:r>
              <a:rPr lang="es-CO" dirty="0">
                <a:solidFill>
                  <a:schemeClr val="dk1"/>
                </a:solidFill>
                <a:latin typeface="Avenir"/>
                <a:ea typeface="Avenir"/>
                <a:cs typeface="Avenir"/>
                <a:sym typeface="Avenir"/>
              </a:rPr>
              <a:t> dance, 2023</a:t>
            </a:r>
            <a:endParaRPr lang="es-CO" i="0" u="none" strike="noStrike" cap="none"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endParaRPr lang="es-CO" i="0" u="none" strike="noStrike" cap="none"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r>
              <a:rPr lang="es-CO" i="0" u="none" strike="noStrike" cap="none" dirty="0" err="1">
                <a:solidFill>
                  <a:schemeClr val="dk1"/>
                </a:solidFill>
                <a:latin typeface="Avenir"/>
                <a:ea typeface="Avenir"/>
                <a:cs typeface="Avenir"/>
                <a:sym typeface="Avenir"/>
              </a:rPr>
              <a:t>Charcoal</a:t>
            </a:r>
            <a:r>
              <a:rPr lang="es-CO" i="0" u="none" strike="noStrike" cap="none" dirty="0">
                <a:solidFill>
                  <a:schemeClr val="dk1"/>
                </a:solidFill>
                <a:latin typeface="Avenir"/>
                <a:ea typeface="Avenir"/>
                <a:cs typeface="Avenir"/>
                <a:sym typeface="Avenir"/>
              </a:rPr>
              <a:t> </a:t>
            </a:r>
            <a:r>
              <a:rPr lang="es-CO" i="0" u="none" strike="noStrike" cap="none" dirty="0" err="1">
                <a:solidFill>
                  <a:schemeClr val="dk1"/>
                </a:solidFill>
                <a:latin typeface="Avenir"/>
                <a:ea typeface="Avenir"/>
                <a:cs typeface="Avenir"/>
                <a:sym typeface="Avenir"/>
              </a:rPr>
              <a:t>drawing</a:t>
            </a:r>
            <a:r>
              <a:rPr lang="es-CO" i="0" u="none" strike="noStrike" cap="none" dirty="0">
                <a:solidFill>
                  <a:schemeClr val="dk1"/>
                </a:solidFill>
                <a:latin typeface="Avenir"/>
                <a:ea typeface="Avenir"/>
                <a:cs typeface="Avenir"/>
                <a:sym typeface="Avenir"/>
              </a:rPr>
              <a:t> </a:t>
            </a:r>
            <a:r>
              <a:rPr lang="es-CO" i="0" u="none" strike="noStrike" cap="none" dirty="0" err="1">
                <a:solidFill>
                  <a:schemeClr val="dk1"/>
                </a:solidFill>
                <a:latin typeface="Avenir"/>
                <a:ea typeface="Avenir"/>
                <a:cs typeface="Avenir"/>
                <a:sym typeface="Avenir"/>
              </a:rPr>
              <a:t>on</a:t>
            </a:r>
            <a:r>
              <a:rPr lang="es-CO" i="0" u="none" strike="noStrike" cap="none" dirty="0">
                <a:solidFill>
                  <a:schemeClr val="dk1"/>
                </a:solidFill>
                <a:latin typeface="Avenir"/>
                <a:ea typeface="Avenir"/>
                <a:cs typeface="Avenir"/>
                <a:sym typeface="Avenir"/>
              </a:rPr>
              <a:t> </a:t>
            </a:r>
            <a:r>
              <a:rPr lang="es-CO" i="0" u="none" strike="noStrike" cap="none" dirty="0" err="1">
                <a:solidFill>
                  <a:schemeClr val="dk1"/>
                </a:solidFill>
                <a:latin typeface="Avenir"/>
                <a:ea typeface="Avenir"/>
                <a:cs typeface="Avenir"/>
                <a:sym typeface="Avenir"/>
              </a:rPr>
              <a:t>canvas</a:t>
            </a:r>
            <a:endParaRPr lang="es-CO" i="0" u="none" strike="noStrike" cap="none"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endParaRPr lang="es-CO"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r>
              <a:rPr lang="es-CO" i="0" u="none" strike="noStrike" cap="none" dirty="0">
                <a:solidFill>
                  <a:schemeClr val="dk1"/>
                </a:solidFill>
                <a:latin typeface="Avenir"/>
                <a:ea typeface="Avenir"/>
                <a:cs typeface="Avenir"/>
                <a:sym typeface="Avenir"/>
              </a:rPr>
              <a:t>180 x 120 cm</a:t>
            </a:r>
          </a:p>
          <a:p>
            <a:pPr marL="0" marR="0" lvl="0" indent="0" algn="ctr" rtl="0">
              <a:lnSpc>
                <a:spcPct val="115000"/>
              </a:lnSpc>
              <a:spcBef>
                <a:spcPts val="0"/>
              </a:spcBef>
              <a:spcAft>
                <a:spcPts val="0"/>
              </a:spcAft>
              <a:buClr>
                <a:srgbClr val="000000"/>
              </a:buClr>
              <a:buSzPts val="1100"/>
              <a:buFont typeface="Arial"/>
              <a:buNone/>
            </a:pPr>
            <a:endParaRPr lang="es-CO" i="0" u="none" strike="noStrike" cap="none" dirty="0">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100"/>
              <a:buFont typeface="Arial"/>
              <a:buNone/>
            </a:pPr>
            <a:endParaRPr lang="es-CO" i="0" u="none" strike="noStrike" cap="none" dirty="0">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100"/>
              <a:buFont typeface="Arial"/>
              <a:buNone/>
            </a:pPr>
            <a:r>
              <a:rPr lang="es-CO" i="0" u="none" strike="noStrike" cap="none" dirty="0">
                <a:solidFill>
                  <a:srgbClr val="7F7F7F"/>
                </a:solidFill>
                <a:latin typeface="Avenir"/>
                <a:ea typeface="Avenir"/>
                <a:cs typeface="Avenir"/>
                <a:sym typeface="Avenir"/>
              </a:rPr>
              <a:t>AS </a:t>
            </a:r>
          </a:p>
        </p:txBody>
      </p:sp>
      <p:pic>
        <p:nvPicPr>
          <p:cNvPr id="140" name="Google Shape;140;p26"/>
          <p:cNvPicPr preferRelativeResize="0"/>
          <p:nvPr/>
        </p:nvPicPr>
        <p:blipFill rotWithShape="1">
          <a:blip r:embed="rId3">
            <a:alphaModFix/>
          </a:blip>
          <a:srcRect/>
          <a:stretch/>
        </p:blipFill>
        <p:spPr>
          <a:xfrm>
            <a:off x="2082541" y="197119"/>
            <a:ext cx="2951707" cy="401888"/>
          </a:xfrm>
          <a:prstGeom prst="rect">
            <a:avLst/>
          </a:prstGeom>
          <a:noFill/>
          <a:ln>
            <a:noFill/>
          </a:ln>
        </p:spPr>
      </p:pic>
      <p:sp>
        <p:nvSpPr>
          <p:cNvPr id="141" name="Google Shape;141;p26"/>
          <p:cNvSpPr txBox="1"/>
          <p:nvPr/>
        </p:nvSpPr>
        <p:spPr>
          <a:xfrm>
            <a:off x="-1547717" y="8603752"/>
            <a:ext cx="1021222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7F7F7F"/>
                </a:solidFill>
                <a:latin typeface="Calibri"/>
                <a:ea typeface="Calibri"/>
                <a:cs typeface="Calibri"/>
                <a:sym typeface="Calibri"/>
              </a:rPr>
              <a:t>28 Place des Vosges | 75003, Paris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C00000"/>
                </a:solidFill>
                <a:latin typeface="Calibri"/>
                <a:ea typeface="Calibri"/>
                <a:cs typeface="Calibri"/>
                <a:sym typeface="Calibri"/>
              </a:rPr>
              <a:t>T</a:t>
            </a:r>
            <a:r>
              <a:rPr lang="en-US" sz="1100" b="0" i="0" u="none" strike="noStrike" cap="none">
                <a:solidFill>
                  <a:srgbClr val="7F7F7F"/>
                </a:solidFill>
                <a:latin typeface="Calibri"/>
                <a:ea typeface="Calibri"/>
                <a:cs typeface="Calibri"/>
                <a:sym typeface="Calibri"/>
              </a:rPr>
              <a:t> + 33 1 42 76 94 93  | </a:t>
            </a:r>
            <a:r>
              <a:rPr lang="en-US" sz="1100" b="1" i="0" u="none" strike="noStrike" cap="none">
                <a:solidFill>
                  <a:srgbClr val="C00000"/>
                </a:solidFill>
                <a:latin typeface="Calibri"/>
                <a:ea typeface="Calibri"/>
                <a:cs typeface="Calibri"/>
                <a:sym typeface="Calibri"/>
              </a:rPr>
              <a:t>E </a:t>
            </a:r>
            <a:r>
              <a:rPr lang="en-US" sz="1100" b="0" i="0" u="none" strike="noStrike" cap="none">
                <a:solidFill>
                  <a:srgbClr val="7F7F7F"/>
                </a:solidFill>
                <a:latin typeface="Calibri"/>
                <a:ea typeface="Calibri"/>
                <a:cs typeface="Calibri"/>
                <a:sym typeface="Calibri"/>
              </a:rPr>
              <a:t>paris@markhachem.com |</a:t>
            </a:r>
            <a:r>
              <a:rPr lang="en-US" sz="1100" b="1" i="0" u="none" strike="noStrike" cap="none">
                <a:solidFill>
                  <a:srgbClr val="C00000"/>
                </a:solidFill>
                <a:latin typeface="Calibri"/>
                <a:ea typeface="Calibri"/>
                <a:cs typeface="Calibri"/>
                <a:sym typeface="Calibri"/>
              </a:rPr>
              <a:t> W </a:t>
            </a:r>
            <a:r>
              <a:rPr lang="en-US" sz="1100" b="0" i="0" u="none" strike="noStrike" cap="none">
                <a:solidFill>
                  <a:srgbClr val="7F7F7F"/>
                </a:solidFill>
                <a:latin typeface="Calibri"/>
                <a:ea typeface="Calibri"/>
                <a:cs typeface="Calibri"/>
                <a:sym typeface="Calibri"/>
              </a:rPr>
              <a:t>www.markhachem.com </a:t>
            </a:r>
            <a:endParaRPr sz="1100" b="0" i="0" u="none" strike="noStrike" cap="none">
              <a:solidFill>
                <a:srgbClr val="7F7F7F"/>
              </a:solidFill>
              <a:latin typeface="Calibri"/>
              <a:ea typeface="Calibri"/>
              <a:cs typeface="Calibri"/>
              <a:sym typeface="Calibri"/>
            </a:endParaRPr>
          </a:p>
        </p:txBody>
      </p:sp>
      <p:pic>
        <p:nvPicPr>
          <p:cNvPr id="4" name="Image 3">
            <a:extLst>
              <a:ext uri="{FF2B5EF4-FFF2-40B4-BE49-F238E27FC236}">
                <a16:creationId xmlns:a16="http://schemas.microsoft.com/office/drawing/2014/main" id="{CDA41E35-CE3F-6FC1-311B-7CFAC963C43C}"/>
              </a:ext>
            </a:extLst>
          </p:cNvPr>
          <p:cNvPicPr>
            <a:picLocks noChangeAspect="1"/>
          </p:cNvPicPr>
          <p:nvPr/>
        </p:nvPicPr>
        <p:blipFill>
          <a:blip r:embed="rId4"/>
          <a:stretch>
            <a:fillRect/>
          </a:stretch>
        </p:blipFill>
        <p:spPr>
          <a:xfrm>
            <a:off x="334566" y="1953512"/>
            <a:ext cx="6188868" cy="4115597"/>
          </a:xfrm>
          <a:prstGeom prst="rect">
            <a:avLst/>
          </a:prstGeom>
        </p:spPr>
      </p:pic>
    </p:spTree>
    <p:extLst>
      <p:ext uri="{BB962C8B-B14F-4D97-AF65-F5344CB8AC3E}">
        <p14:creationId xmlns:p14="http://schemas.microsoft.com/office/powerpoint/2010/main" val="537498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2084832" y="431976"/>
            <a:ext cx="2951707" cy="401888"/>
          </a:xfrm>
          <a:prstGeom prst="rect">
            <a:avLst/>
          </a:prstGeom>
          <a:noFill/>
          <a:ln>
            <a:noFill/>
          </a:ln>
        </p:spPr>
      </p:pic>
      <p:sp>
        <p:nvSpPr>
          <p:cNvPr id="90" name="Google Shape;90;p1"/>
          <p:cNvSpPr txBox="1"/>
          <p:nvPr/>
        </p:nvSpPr>
        <p:spPr>
          <a:xfrm rot="10800000" flipV="1">
            <a:off x="1232783" y="4078707"/>
            <a:ext cx="4655804"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CO" sz="3600" b="1" dirty="0">
                <a:latin typeface="Avenir"/>
                <a:ea typeface="Avenir"/>
                <a:cs typeface="Avenir"/>
                <a:sym typeface="Avenir"/>
              </a:rPr>
              <a:t>BIOGRAPHY</a:t>
            </a:r>
            <a:endParaRPr sz="3600" b="1" i="0" u="none" strike="noStrike" cap="none" dirty="0">
              <a:solidFill>
                <a:srgbClr val="000000"/>
              </a:solidFill>
              <a:latin typeface="Arial"/>
              <a:ea typeface="Arial"/>
              <a:cs typeface="Arial"/>
              <a:sym typeface="Arial"/>
            </a:endParaRPr>
          </a:p>
        </p:txBody>
      </p:sp>
      <p:sp>
        <p:nvSpPr>
          <p:cNvPr id="91" name="Google Shape;91;p1"/>
          <p:cNvSpPr txBox="1"/>
          <p:nvPr/>
        </p:nvSpPr>
        <p:spPr>
          <a:xfrm>
            <a:off x="-1" y="8616131"/>
            <a:ext cx="6858001"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7F7F7F"/>
                </a:solidFill>
                <a:latin typeface="Calibri"/>
                <a:ea typeface="Calibri"/>
                <a:cs typeface="Calibri"/>
                <a:sym typeface="Calibri"/>
              </a:rPr>
              <a:t>28 Place des Vosges | 75003, Paris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C00000"/>
                </a:solidFill>
                <a:latin typeface="Calibri"/>
                <a:ea typeface="Calibri"/>
                <a:cs typeface="Calibri"/>
                <a:sym typeface="Calibri"/>
              </a:rPr>
              <a:t>T</a:t>
            </a:r>
            <a:r>
              <a:rPr lang="en-US" sz="1100" b="0" i="0" u="none" strike="noStrike" cap="none">
                <a:solidFill>
                  <a:srgbClr val="7F7F7F"/>
                </a:solidFill>
                <a:latin typeface="Calibri"/>
                <a:ea typeface="Calibri"/>
                <a:cs typeface="Calibri"/>
                <a:sym typeface="Calibri"/>
              </a:rPr>
              <a:t> + 33 1 42 76 94 93  | </a:t>
            </a:r>
            <a:r>
              <a:rPr lang="en-US" sz="1100" b="1" i="0" u="none" strike="noStrike" cap="none">
                <a:solidFill>
                  <a:srgbClr val="C00000"/>
                </a:solidFill>
                <a:latin typeface="Calibri"/>
                <a:ea typeface="Calibri"/>
                <a:cs typeface="Calibri"/>
                <a:sym typeface="Calibri"/>
              </a:rPr>
              <a:t>E </a:t>
            </a:r>
            <a:r>
              <a:rPr lang="en-US" sz="1100" b="0" i="0" u="none" strike="noStrike" cap="none">
                <a:solidFill>
                  <a:srgbClr val="7F7F7F"/>
                </a:solidFill>
                <a:latin typeface="Calibri"/>
                <a:ea typeface="Calibri"/>
                <a:cs typeface="Calibri"/>
                <a:sym typeface="Calibri"/>
              </a:rPr>
              <a:t>paris@markhachem.com  |</a:t>
            </a:r>
            <a:r>
              <a:rPr lang="en-US" sz="1100" b="1" i="0" u="none" strike="noStrike" cap="none">
                <a:solidFill>
                  <a:srgbClr val="C00000"/>
                </a:solidFill>
                <a:latin typeface="Calibri"/>
                <a:ea typeface="Calibri"/>
                <a:cs typeface="Calibri"/>
                <a:sym typeface="Calibri"/>
              </a:rPr>
              <a:t> W </a:t>
            </a:r>
            <a:r>
              <a:rPr lang="en-US" sz="1100" b="0" i="0" u="none" strike="noStrike" cap="none">
                <a:solidFill>
                  <a:srgbClr val="7F7F7F"/>
                </a:solidFill>
                <a:latin typeface="Calibri"/>
                <a:ea typeface="Calibri"/>
                <a:cs typeface="Calibri"/>
                <a:sym typeface="Calibri"/>
              </a:rPr>
              <a:t>www.markhachem.com </a:t>
            </a:r>
            <a:endParaRPr sz="1100" b="0" i="0" u="none" strike="noStrike" cap="none">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1379374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a:spLocks noGrp="1"/>
          </p:cNvSpPr>
          <p:nvPr>
            <p:ph type="title"/>
          </p:nvPr>
        </p:nvSpPr>
        <p:spPr>
          <a:xfrm>
            <a:off x="342900" y="366184"/>
            <a:ext cx="3914775" cy="609597"/>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61111"/>
              <a:buFont typeface="Avenir"/>
              <a:buNone/>
            </a:pPr>
            <a:r>
              <a:rPr lang="en-US" sz="4000">
                <a:latin typeface="Avenir"/>
                <a:ea typeface="Avenir"/>
                <a:cs typeface="Avenir"/>
                <a:sym typeface="Avenir"/>
              </a:rPr>
              <a:t>BIOGRAPHY</a:t>
            </a:r>
            <a:endParaRPr sz="4000"/>
          </a:p>
        </p:txBody>
      </p:sp>
      <p:sp>
        <p:nvSpPr>
          <p:cNvPr id="97" name="Google Shape;97;p2"/>
          <p:cNvSpPr txBox="1"/>
          <p:nvPr/>
        </p:nvSpPr>
        <p:spPr>
          <a:xfrm>
            <a:off x="342900" y="1319001"/>
            <a:ext cx="6177170" cy="6881844"/>
          </a:xfrm>
          <a:prstGeom prst="rect">
            <a:avLst/>
          </a:prstGeom>
          <a:noFill/>
          <a:ln>
            <a:noFill/>
          </a:ln>
        </p:spPr>
        <p:txBody>
          <a:bodyPr spcFirstLastPara="1" wrap="square" lIns="91425" tIns="45700" rIns="91425" bIns="45700" anchor="t" anchorCtr="0">
            <a:spAutoFit/>
          </a:bodyPr>
          <a:lstStyle/>
          <a:p>
            <a:pPr marL="0" lvl="0" indent="0" algn="just" rtl="0">
              <a:lnSpc>
                <a:spcPct val="90000"/>
              </a:lnSpc>
              <a:spcBef>
                <a:spcPts val="0"/>
              </a:spcBef>
              <a:spcAft>
                <a:spcPts val="0"/>
              </a:spcAft>
              <a:buClr>
                <a:schemeClr val="dk1"/>
              </a:buClr>
              <a:buSzPts val="1400"/>
              <a:buNone/>
            </a:pPr>
            <a:r>
              <a:rPr lang="en-US" sz="1800" dirty="0">
                <a:latin typeface="Avenir"/>
                <a:ea typeface="Avenir"/>
                <a:cs typeface="Avenir"/>
                <a:sym typeface="Avenir"/>
              </a:rPr>
              <a:t>Giselle </a:t>
            </a:r>
            <a:r>
              <a:rPr lang="en-US" sz="1800" dirty="0" err="1">
                <a:latin typeface="Avenir"/>
                <a:ea typeface="Avenir"/>
                <a:cs typeface="Avenir"/>
                <a:sym typeface="Avenir"/>
              </a:rPr>
              <a:t>Borrás</a:t>
            </a:r>
            <a:r>
              <a:rPr lang="en-US" sz="1800" dirty="0">
                <a:latin typeface="Avenir"/>
                <a:ea typeface="Avenir"/>
                <a:cs typeface="Avenir"/>
                <a:sym typeface="Avenir"/>
              </a:rPr>
              <a:t> is a Colombian born artist who has lived and worked in Colombia, Spain and the United States of America. She has had several group and solo shows, and her work can be found in private collections across the United States and Colombia. She studied painting, drawing and color theory with several artists in Colombia and then continued her development in Madrid, Spain at The </a:t>
            </a:r>
            <a:r>
              <a:rPr lang="en-US" sz="1800" dirty="0" err="1">
                <a:latin typeface="Avenir"/>
                <a:ea typeface="Avenir"/>
                <a:cs typeface="Avenir"/>
                <a:sym typeface="Avenir"/>
              </a:rPr>
              <a:t>Fuencarral</a:t>
            </a:r>
            <a:r>
              <a:rPr lang="en-US" sz="1800" dirty="0">
                <a:latin typeface="Avenir"/>
                <a:ea typeface="Avenir"/>
                <a:cs typeface="Avenir"/>
                <a:sym typeface="Avenir"/>
              </a:rPr>
              <a:t> Studio. For the past twelve years she has been committed to her artistic work drawing inspiration from her continuous admiration for the human body. </a:t>
            </a:r>
          </a:p>
          <a:p>
            <a:pPr marL="0" lvl="0" indent="0" algn="just" rtl="0">
              <a:lnSpc>
                <a:spcPct val="90000"/>
              </a:lnSpc>
              <a:spcBef>
                <a:spcPts val="0"/>
              </a:spcBef>
              <a:spcAft>
                <a:spcPts val="0"/>
              </a:spcAft>
              <a:buClr>
                <a:schemeClr val="dk1"/>
              </a:buClr>
              <a:buSzPts val="1400"/>
              <a:buNone/>
            </a:pPr>
            <a:endParaRPr lang="en-US" sz="3600" dirty="0"/>
          </a:p>
          <a:p>
            <a:pPr marL="0" lvl="0" indent="0" algn="just" rtl="0">
              <a:lnSpc>
                <a:spcPct val="90000"/>
              </a:lnSpc>
              <a:spcBef>
                <a:spcPts val="750"/>
              </a:spcBef>
              <a:spcAft>
                <a:spcPts val="0"/>
              </a:spcAft>
              <a:buClr>
                <a:schemeClr val="dk1"/>
              </a:buClr>
              <a:buSzPts val="1400"/>
              <a:buNone/>
            </a:pPr>
            <a:r>
              <a:rPr lang="en-US" sz="1800" dirty="0">
                <a:latin typeface="Avenir"/>
                <a:ea typeface="Avenir"/>
                <a:cs typeface="Avenir"/>
                <a:sym typeface="Avenir"/>
              </a:rPr>
              <a:t>The end results of her work are these subtle and weightless figures, created from maintaining the painting process spontaneous, filled with innocence and yet providing the viewer much force, energy and presence. Her colors remain consistent, always vibrant and bold, and the painting is finished when the idea has become a complete discussion. Art is a language spoken with fluency by this up and coming artist. </a:t>
            </a:r>
          </a:p>
          <a:p>
            <a:pPr marL="0" lvl="0" indent="0" algn="just" rtl="0">
              <a:lnSpc>
                <a:spcPct val="90000"/>
              </a:lnSpc>
              <a:spcBef>
                <a:spcPts val="750"/>
              </a:spcBef>
              <a:spcAft>
                <a:spcPts val="0"/>
              </a:spcAft>
              <a:buClr>
                <a:schemeClr val="dk1"/>
              </a:buClr>
              <a:buSzPts val="1400"/>
              <a:buNone/>
            </a:pPr>
            <a:endParaRPr lang="en-US" sz="1800" dirty="0">
              <a:latin typeface="Avenir"/>
              <a:ea typeface="Avenir"/>
              <a:cs typeface="Avenir"/>
              <a:sym typeface="Avenir"/>
            </a:endParaRPr>
          </a:p>
          <a:p>
            <a:pPr marL="0" lvl="0" indent="0" algn="just" rtl="0">
              <a:lnSpc>
                <a:spcPct val="90000"/>
              </a:lnSpc>
              <a:spcBef>
                <a:spcPts val="750"/>
              </a:spcBef>
              <a:spcAft>
                <a:spcPts val="0"/>
              </a:spcAft>
              <a:buClr>
                <a:schemeClr val="dk1"/>
              </a:buClr>
              <a:buSzPts val="1400"/>
              <a:buNone/>
            </a:pPr>
            <a:r>
              <a:rPr lang="en-US" sz="1800" dirty="0">
                <a:latin typeface="Avenir"/>
                <a:ea typeface="Avenir"/>
                <a:cs typeface="Avenir"/>
                <a:sym typeface="Avenir"/>
              </a:rPr>
              <a:t>Her work reflects on the concept of reality as a mental construct by presenting metaphors that suggest that there is no reality other than our perception. The artist appropriates public spaces to become intimate, representing a personal experience in a static moment.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2084832" y="431976"/>
            <a:ext cx="2951707" cy="401888"/>
          </a:xfrm>
          <a:prstGeom prst="rect">
            <a:avLst/>
          </a:prstGeom>
          <a:noFill/>
          <a:ln>
            <a:noFill/>
          </a:ln>
        </p:spPr>
      </p:pic>
      <p:sp>
        <p:nvSpPr>
          <p:cNvPr id="90" name="Google Shape;90;p1"/>
          <p:cNvSpPr txBox="1"/>
          <p:nvPr/>
        </p:nvSpPr>
        <p:spPr>
          <a:xfrm rot="10800000" flipV="1">
            <a:off x="1232783" y="4078707"/>
            <a:ext cx="4655804"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CO" sz="3600" b="1" dirty="0">
                <a:latin typeface="Avenir"/>
                <a:ea typeface="Avenir"/>
                <a:cs typeface="Avenir"/>
                <a:sym typeface="Avenir"/>
              </a:rPr>
              <a:t>EXHIBITIONS</a:t>
            </a:r>
            <a:endParaRPr sz="3600" b="1" i="0" u="none" strike="noStrike" cap="none" dirty="0">
              <a:solidFill>
                <a:srgbClr val="000000"/>
              </a:solidFill>
              <a:latin typeface="Arial"/>
              <a:ea typeface="Arial"/>
              <a:cs typeface="Arial"/>
              <a:sym typeface="Arial"/>
            </a:endParaRPr>
          </a:p>
        </p:txBody>
      </p:sp>
      <p:sp>
        <p:nvSpPr>
          <p:cNvPr id="91" name="Google Shape;91;p1"/>
          <p:cNvSpPr txBox="1"/>
          <p:nvPr/>
        </p:nvSpPr>
        <p:spPr>
          <a:xfrm>
            <a:off x="-1" y="8616131"/>
            <a:ext cx="6858001"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7F7F7F"/>
                </a:solidFill>
                <a:latin typeface="Calibri"/>
                <a:ea typeface="Calibri"/>
                <a:cs typeface="Calibri"/>
                <a:sym typeface="Calibri"/>
              </a:rPr>
              <a:t>28 Place des Vosges | 75003, Paris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C00000"/>
                </a:solidFill>
                <a:latin typeface="Calibri"/>
                <a:ea typeface="Calibri"/>
                <a:cs typeface="Calibri"/>
                <a:sym typeface="Calibri"/>
              </a:rPr>
              <a:t>T</a:t>
            </a:r>
            <a:r>
              <a:rPr lang="en-US" sz="1100" b="0" i="0" u="none" strike="noStrike" cap="none">
                <a:solidFill>
                  <a:srgbClr val="7F7F7F"/>
                </a:solidFill>
                <a:latin typeface="Calibri"/>
                <a:ea typeface="Calibri"/>
                <a:cs typeface="Calibri"/>
                <a:sym typeface="Calibri"/>
              </a:rPr>
              <a:t> + 33 1 42 76 94 93  | </a:t>
            </a:r>
            <a:r>
              <a:rPr lang="en-US" sz="1100" b="1" i="0" u="none" strike="noStrike" cap="none">
                <a:solidFill>
                  <a:srgbClr val="C00000"/>
                </a:solidFill>
                <a:latin typeface="Calibri"/>
                <a:ea typeface="Calibri"/>
                <a:cs typeface="Calibri"/>
                <a:sym typeface="Calibri"/>
              </a:rPr>
              <a:t>E </a:t>
            </a:r>
            <a:r>
              <a:rPr lang="en-US" sz="1100" b="0" i="0" u="none" strike="noStrike" cap="none">
                <a:solidFill>
                  <a:srgbClr val="7F7F7F"/>
                </a:solidFill>
                <a:latin typeface="Calibri"/>
                <a:ea typeface="Calibri"/>
                <a:cs typeface="Calibri"/>
                <a:sym typeface="Calibri"/>
              </a:rPr>
              <a:t>paris@markhachem.com  |</a:t>
            </a:r>
            <a:r>
              <a:rPr lang="en-US" sz="1100" b="1" i="0" u="none" strike="noStrike" cap="none">
                <a:solidFill>
                  <a:srgbClr val="C00000"/>
                </a:solidFill>
                <a:latin typeface="Calibri"/>
                <a:ea typeface="Calibri"/>
                <a:cs typeface="Calibri"/>
                <a:sym typeface="Calibri"/>
              </a:rPr>
              <a:t> W </a:t>
            </a:r>
            <a:r>
              <a:rPr lang="en-US" sz="1100" b="0" i="0" u="none" strike="noStrike" cap="none">
                <a:solidFill>
                  <a:srgbClr val="7F7F7F"/>
                </a:solidFill>
                <a:latin typeface="Calibri"/>
                <a:ea typeface="Calibri"/>
                <a:cs typeface="Calibri"/>
                <a:sym typeface="Calibri"/>
              </a:rPr>
              <a:t>www.markhachem.com </a:t>
            </a:r>
            <a:endParaRPr sz="1100" b="0" i="0" u="none" strike="noStrike" cap="none">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3813881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A704F201-D2E7-6C66-E574-12F797CAA096}"/>
              </a:ext>
            </a:extLst>
          </p:cNvPr>
          <p:cNvSpPr txBox="1"/>
          <p:nvPr/>
        </p:nvSpPr>
        <p:spPr>
          <a:xfrm>
            <a:off x="342900" y="375556"/>
            <a:ext cx="6172200" cy="7478970"/>
          </a:xfrm>
          <a:prstGeom prst="rect">
            <a:avLst/>
          </a:prstGeom>
          <a:noFill/>
        </p:spPr>
        <p:txBody>
          <a:bodyPr wrap="square" rtlCol="0">
            <a:spAutoFit/>
          </a:bodyPr>
          <a:lstStyle/>
          <a:p>
            <a:r>
              <a:rPr lang="fr-US" sz="1200" b="1" dirty="0"/>
              <a:t>SOLO EXHIBITIONS</a:t>
            </a:r>
          </a:p>
          <a:p>
            <a:endParaRPr lang="fr-US" sz="1200" dirty="0"/>
          </a:p>
          <a:p>
            <a:pPr algn="l"/>
            <a:endParaRPr lang="fr-FR" sz="1200" b="0" i="0" dirty="0">
              <a:solidFill>
                <a:srgbClr val="5E5E5E"/>
              </a:solidFill>
              <a:effectLst/>
              <a:latin typeface="Lusitana"/>
            </a:endParaRPr>
          </a:p>
          <a:p>
            <a:pPr algn="l"/>
            <a:r>
              <a:rPr lang="fr-FR" sz="1200" b="1" i="0" dirty="0">
                <a:solidFill>
                  <a:srgbClr val="5E5E5E"/>
                </a:solidFill>
                <a:effectLst/>
                <a:latin typeface="Lusitana"/>
              </a:rPr>
              <a:t>2021</a:t>
            </a:r>
            <a:r>
              <a:rPr lang="fr-FR" sz="1200" b="0" i="0" dirty="0">
                <a:solidFill>
                  <a:srgbClr val="5E5E5E"/>
                </a:solidFill>
                <a:effectLst/>
                <a:latin typeface="Lusitana"/>
              </a:rPr>
              <a:t> </a:t>
            </a:r>
          </a:p>
          <a:p>
            <a:pPr algn="l"/>
            <a:r>
              <a:rPr lang="fr-FR" sz="1200" b="0" i="0" dirty="0">
                <a:solidFill>
                  <a:srgbClr val="5E5E5E"/>
                </a:solidFill>
                <a:effectLst/>
                <a:latin typeface="Lusitana"/>
              </a:rPr>
              <a:t>(OPEN STUDIO). </a:t>
            </a:r>
            <a:r>
              <a:rPr lang="fr-FR" sz="1200" b="0" i="0" dirty="0" err="1">
                <a:solidFill>
                  <a:srgbClr val="5E5E5E"/>
                </a:solidFill>
                <a:effectLst/>
                <a:latin typeface="Lusitana"/>
              </a:rPr>
              <a:t>Fundazione</a:t>
            </a:r>
            <a:r>
              <a:rPr lang="fr-FR" sz="1200" b="0" i="0" dirty="0">
                <a:solidFill>
                  <a:srgbClr val="5E5E5E"/>
                </a:solidFill>
                <a:effectLst/>
                <a:latin typeface="Lusitana"/>
              </a:rPr>
              <a:t> </a:t>
            </a:r>
            <a:r>
              <a:rPr lang="fr-FR" sz="1200" b="0" i="0" dirty="0" err="1">
                <a:solidFill>
                  <a:srgbClr val="5E5E5E"/>
                </a:solidFill>
                <a:effectLst/>
                <a:latin typeface="Lusitana"/>
              </a:rPr>
              <a:t>Viafarini</a:t>
            </a:r>
            <a:r>
              <a:rPr lang="fr-FR" sz="1200" b="0" i="0" dirty="0">
                <a:solidFill>
                  <a:srgbClr val="5E5E5E"/>
                </a:solidFill>
                <a:effectLst/>
                <a:latin typeface="Lusitana"/>
              </a:rPr>
              <a:t>. Milano, </a:t>
            </a:r>
            <a:r>
              <a:rPr lang="fr-FR" sz="1200" b="0" i="0" dirty="0" err="1">
                <a:solidFill>
                  <a:srgbClr val="5E5E5E"/>
                </a:solidFill>
                <a:effectLst/>
                <a:latin typeface="Lusitana"/>
              </a:rPr>
              <a:t>Italy</a:t>
            </a:r>
            <a:r>
              <a:rPr lang="fr-FR" sz="1200" b="0" i="0" dirty="0">
                <a:solidFill>
                  <a:srgbClr val="5E5E5E"/>
                </a:solidFill>
                <a:effectLst/>
                <a:latin typeface="Lusitana"/>
              </a:rPr>
              <a:t>.</a:t>
            </a:r>
          </a:p>
          <a:p>
            <a:pPr algn="l"/>
            <a:r>
              <a:rPr lang="fr-FR" sz="1200" b="0" i="0" dirty="0">
                <a:solidFill>
                  <a:srgbClr val="5E5E5E"/>
                </a:solidFill>
                <a:effectLst/>
                <a:latin typeface="Lusitana"/>
              </a:rPr>
              <a:t>TRÁNSITO ESPIRAL. </a:t>
            </a:r>
            <a:r>
              <a:rPr lang="fr-FR" sz="1200" b="0" i="0" dirty="0" err="1">
                <a:solidFill>
                  <a:srgbClr val="5E5E5E"/>
                </a:solidFill>
                <a:effectLst/>
                <a:latin typeface="Lusitana"/>
              </a:rPr>
              <a:t>Galería</a:t>
            </a:r>
            <a:r>
              <a:rPr lang="fr-FR" sz="1200" b="0" i="0" dirty="0">
                <a:solidFill>
                  <a:srgbClr val="5E5E5E"/>
                </a:solidFill>
                <a:effectLst/>
                <a:latin typeface="Lusitana"/>
              </a:rPr>
              <a:t> </a:t>
            </a:r>
            <a:r>
              <a:rPr lang="fr-FR" sz="1200" b="0" i="0" dirty="0" err="1">
                <a:solidFill>
                  <a:srgbClr val="5E5E5E"/>
                </a:solidFill>
                <a:effectLst/>
                <a:latin typeface="Lusitana"/>
              </a:rPr>
              <a:t>Otros</a:t>
            </a:r>
            <a:r>
              <a:rPr lang="fr-FR" sz="1200" b="0" i="0" dirty="0">
                <a:solidFill>
                  <a:srgbClr val="5E5E5E"/>
                </a:solidFill>
                <a:effectLst/>
                <a:latin typeface="Lusitana"/>
              </a:rPr>
              <a:t> 360 </a:t>
            </a:r>
            <a:r>
              <a:rPr lang="fr-FR" sz="1200" b="0" i="0" dirty="0" err="1">
                <a:solidFill>
                  <a:srgbClr val="5E5E5E"/>
                </a:solidFill>
                <a:effectLst/>
                <a:latin typeface="Lusitana"/>
              </a:rPr>
              <a:t>Grados</a:t>
            </a:r>
            <a:r>
              <a:rPr lang="fr-FR" sz="1200" b="0" i="0" dirty="0">
                <a:solidFill>
                  <a:srgbClr val="5E5E5E"/>
                </a:solidFill>
                <a:effectLst/>
                <a:latin typeface="Lusitana"/>
              </a:rPr>
              <a:t>. Bogotá, Colombia.</a:t>
            </a:r>
          </a:p>
          <a:p>
            <a:pPr algn="l"/>
            <a:endParaRPr lang="fr-FR" sz="1200" b="0" i="0" dirty="0">
              <a:solidFill>
                <a:srgbClr val="5E5E5E"/>
              </a:solidFill>
              <a:effectLst/>
              <a:latin typeface="Lusitana"/>
            </a:endParaRPr>
          </a:p>
          <a:p>
            <a:pPr algn="l"/>
            <a:r>
              <a:rPr lang="fr-FR" sz="1200" b="1" i="0" dirty="0">
                <a:solidFill>
                  <a:srgbClr val="5E5E5E"/>
                </a:solidFill>
                <a:effectLst/>
                <a:latin typeface="Lusitana"/>
              </a:rPr>
              <a:t>2020</a:t>
            </a:r>
            <a:r>
              <a:rPr lang="fr-FR" sz="1200" b="0" i="0" dirty="0">
                <a:solidFill>
                  <a:srgbClr val="5E5E5E"/>
                </a:solidFill>
                <a:effectLst/>
                <a:latin typeface="Lusitana"/>
              </a:rPr>
              <a:t> </a:t>
            </a:r>
          </a:p>
          <a:p>
            <a:pPr algn="l"/>
            <a:r>
              <a:rPr lang="fr-FR" sz="1200" b="0" i="0" dirty="0">
                <a:solidFill>
                  <a:srgbClr val="5E5E5E"/>
                </a:solidFill>
                <a:effectLst/>
                <a:latin typeface="Lusitana"/>
              </a:rPr>
              <a:t>LA DESAPARICIÓN DEL SUEÑO. </a:t>
            </a:r>
            <a:r>
              <a:rPr lang="fr-FR" sz="1200" b="0" i="0" dirty="0" err="1">
                <a:solidFill>
                  <a:srgbClr val="5E5E5E"/>
                </a:solidFill>
                <a:effectLst/>
                <a:latin typeface="Lusitana"/>
              </a:rPr>
              <a:t>Galería</a:t>
            </a:r>
            <a:r>
              <a:rPr lang="fr-FR" sz="1200" b="0" i="0" dirty="0">
                <a:solidFill>
                  <a:srgbClr val="5E5E5E"/>
                </a:solidFill>
                <a:effectLst/>
                <a:latin typeface="Lusitana"/>
              </a:rPr>
              <a:t> </a:t>
            </a:r>
            <a:r>
              <a:rPr lang="fr-FR" sz="1200" b="0" i="0" dirty="0" err="1">
                <a:solidFill>
                  <a:srgbClr val="5E5E5E"/>
                </a:solidFill>
                <a:effectLst/>
                <a:latin typeface="Lusitana"/>
              </a:rPr>
              <a:t>Otros</a:t>
            </a:r>
            <a:r>
              <a:rPr lang="fr-FR" sz="1200" b="0" i="0" dirty="0">
                <a:solidFill>
                  <a:srgbClr val="5E5E5E"/>
                </a:solidFill>
                <a:effectLst/>
                <a:latin typeface="Lusitana"/>
              </a:rPr>
              <a:t> 360 </a:t>
            </a:r>
            <a:r>
              <a:rPr lang="fr-FR" sz="1200" b="0" i="0" dirty="0" err="1">
                <a:solidFill>
                  <a:srgbClr val="5E5E5E"/>
                </a:solidFill>
                <a:effectLst/>
                <a:latin typeface="Lusitana"/>
              </a:rPr>
              <a:t>Grados</a:t>
            </a:r>
            <a:r>
              <a:rPr lang="fr-FR" sz="1200" b="0" i="0" dirty="0">
                <a:solidFill>
                  <a:srgbClr val="5E5E5E"/>
                </a:solidFill>
                <a:effectLst/>
                <a:latin typeface="Lusitana"/>
              </a:rPr>
              <a:t>. Bogotá, Colombia. </a:t>
            </a:r>
          </a:p>
          <a:p>
            <a:pPr algn="l"/>
            <a:endParaRPr lang="fr-FR" sz="1200" b="0" i="0" dirty="0">
              <a:solidFill>
                <a:srgbClr val="5E5E5E"/>
              </a:solidFill>
              <a:effectLst/>
              <a:latin typeface="Lusitana"/>
            </a:endParaRPr>
          </a:p>
          <a:p>
            <a:pPr algn="l"/>
            <a:r>
              <a:rPr lang="fr-FR" sz="1200" b="1" i="0" dirty="0">
                <a:solidFill>
                  <a:srgbClr val="5E5E5E"/>
                </a:solidFill>
                <a:effectLst/>
                <a:latin typeface="Lusitana"/>
              </a:rPr>
              <a:t>2019</a:t>
            </a:r>
            <a:r>
              <a:rPr lang="fr-FR" sz="1200" b="0" i="0" dirty="0">
                <a:solidFill>
                  <a:srgbClr val="5E5E5E"/>
                </a:solidFill>
                <a:effectLst/>
                <a:latin typeface="Lusitana"/>
              </a:rPr>
              <a:t>   </a:t>
            </a:r>
          </a:p>
          <a:p>
            <a:pPr algn="l"/>
            <a:r>
              <a:rPr lang="fr-FR" sz="1200" b="0" i="0" dirty="0">
                <a:solidFill>
                  <a:srgbClr val="5E5E5E"/>
                </a:solidFill>
                <a:effectLst/>
                <a:latin typeface="Lusitana"/>
              </a:rPr>
              <a:t>11 ONCE. </a:t>
            </a:r>
            <a:r>
              <a:rPr lang="fr-FR" sz="1200" b="0" i="0" dirty="0" err="1">
                <a:solidFill>
                  <a:srgbClr val="5E5E5E"/>
                </a:solidFill>
                <a:effectLst/>
                <a:latin typeface="Lusitana"/>
              </a:rPr>
              <a:t>Viloria</a:t>
            </a:r>
            <a:r>
              <a:rPr lang="fr-FR" sz="1200" b="0" i="0" dirty="0">
                <a:solidFill>
                  <a:srgbClr val="5E5E5E"/>
                </a:solidFill>
                <a:effectLst/>
                <a:latin typeface="Lusitana"/>
              </a:rPr>
              <a:t> Blanco </a:t>
            </a:r>
            <a:r>
              <a:rPr lang="fr-FR" sz="1200" b="0" i="0" dirty="0" err="1">
                <a:solidFill>
                  <a:srgbClr val="5E5E5E"/>
                </a:solidFill>
                <a:effectLst/>
                <a:latin typeface="Lusitana"/>
              </a:rPr>
              <a:t>Galería</a:t>
            </a:r>
            <a:r>
              <a:rPr lang="fr-FR" sz="1200" b="0" i="0" dirty="0">
                <a:solidFill>
                  <a:srgbClr val="5E5E5E"/>
                </a:solidFill>
                <a:effectLst/>
                <a:latin typeface="Lusitana"/>
              </a:rPr>
              <a:t>. Maracaibo, Venezuela.</a:t>
            </a:r>
          </a:p>
          <a:p>
            <a:pPr algn="l"/>
            <a:endParaRPr lang="fr-FR" sz="1200" b="0" i="0" dirty="0">
              <a:solidFill>
                <a:srgbClr val="5E5E5E"/>
              </a:solidFill>
              <a:effectLst/>
              <a:latin typeface="Lusitana"/>
            </a:endParaRPr>
          </a:p>
          <a:p>
            <a:pPr algn="l"/>
            <a:r>
              <a:rPr lang="fr-FR" sz="1200" b="1" i="0" dirty="0">
                <a:solidFill>
                  <a:srgbClr val="5E5E5E"/>
                </a:solidFill>
                <a:effectLst/>
                <a:latin typeface="Lusitana"/>
              </a:rPr>
              <a:t>2018</a:t>
            </a:r>
            <a:r>
              <a:rPr lang="fr-FR" sz="1200" b="0" i="0" dirty="0">
                <a:solidFill>
                  <a:srgbClr val="5E5E5E"/>
                </a:solidFill>
                <a:effectLst/>
                <a:latin typeface="Lusitana"/>
              </a:rPr>
              <a:t>   </a:t>
            </a:r>
          </a:p>
          <a:p>
            <a:pPr algn="l"/>
            <a:r>
              <a:rPr lang="fr-FR" sz="1200" b="0" i="0" dirty="0">
                <a:solidFill>
                  <a:srgbClr val="5E5E5E"/>
                </a:solidFill>
                <a:effectLst/>
                <a:latin typeface="Lusitana"/>
              </a:rPr>
              <a:t>MOVIMIENTO EN LA PLÁSTICA DEL CARIBE. </a:t>
            </a:r>
            <a:r>
              <a:rPr lang="fr-FR" sz="1200" b="0" i="0" dirty="0" err="1">
                <a:solidFill>
                  <a:srgbClr val="5E5E5E"/>
                </a:solidFill>
                <a:effectLst/>
                <a:latin typeface="Lusitana"/>
              </a:rPr>
              <a:t>Galería</a:t>
            </a:r>
            <a:r>
              <a:rPr lang="fr-FR" sz="1200" b="0" i="0" dirty="0">
                <a:solidFill>
                  <a:srgbClr val="5E5E5E"/>
                </a:solidFill>
                <a:effectLst/>
                <a:latin typeface="Lusitana"/>
              </a:rPr>
              <a:t> Plaza de la Paz. Barranquilla,    Colombia.</a:t>
            </a:r>
          </a:p>
          <a:p>
            <a:pPr algn="l"/>
            <a:endParaRPr lang="fr-FR" sz="1200" b="0" i="0" dirty="0">
              <a:solidFill>
                <a:srgbClr val="5E5E5E"/>
              </a:solidFill>
              <a:effectLst/>
              <a:latin typeface="Lusitana"/>
            </a:endParaRPr>
          </a:p>
          <a:p>
            <a:pPr algn="l"/>
            <a:r>
              <a:rPr lang="fr-FR" sz="1200" b="1" i="0" dirty="0">
                <a:solidFill>
                  <a:srgbClr val="5E5E5E"/>
                </a:solidFill>
                <a:effectLst/>
                <a:latin typeface="Lusitana"/>
              </a:rPr>
              <a:t>2017</a:t>
            </a:r>
            <a:r>
              <a:rPr lang="fr-FR" sz="1200" b="0" i="0" dirty="0">
                <a:solidFill>
                  <a:srgbClr val="5E5E5E"/>
                </a:solidFill>
                <a:effectLst/>
                <a:latin typeface="Lusitana"/>
              </a:rPr>
              <a:t>  </a:t>
            </a:r>
          </a:p>
          <a:p>
            <a:pPr algn="l"/>
            <a:r>
              <a:rPr lang="fr-FR" sz="1200" b="0" i="0" dirty="0">
                <a:solidFill>
                  <a:srgbClr val="5E5E5E"/>
                </a:solidFill>
                <a:effectLst/>
                <a:latin typeface="Lusitana"/>
              </a:rPr>
              <a:t>LA MADRIGUERA DEL CONEJO. </a:t>
            </a:r>
            <a:r>
              <a:rPr lang="fr-FR" sz="1200" b="0" i="0" dirty="0" err="1">
                <a:solidFill>
                  <a:srgbClr val="5E5E5E"/>
                </a:solidFill>
                <a:effectLst/>
                <a:latin typeface="Lusitana"/>
              </a:rPr>
              <a:t>Fundación</a:t>
            </a:r>
            <a:r>
              <a:rPr lang="fr-FR" sz="1200" b="0" i="0" dirty="0">
                <a:solidFill>
                  <a:srgbClr val="5E5E5E"/>
                </a:solidFill>
                <a:effectLst/>
                <a:latin typeface="Lusitana"/>
              </a:rPr>
              <a:t> Casa </a:t>
            </a:r>
            <a:r>
              <a:rPr lang="fr-FR" sz="1200" b="0" i="0" dirty="0" err="1">
                <a:solidFill>
                  <a:srgbClr val="5E5E5E"/>
                </a:solidFill>
                <a:effectLst/>
                <a:latin typeface="Lusitana"/>
              </a:rPr>
              <a:t>Gases</a:t>
            </a:r>
            <a:r>
              <a:rPr lang="fr-FR" sz="1200" b="0" i="0" dirty="0">
                <a:solidFill>
                  <a:srgbClr val="5E5E5E"/>
                </a:solidFill>
                <a:effectLst/>
                <a:latin typeface="Lusitana"/>
              </a:rPr>
              <a:t> </a:t>
            </a:r>
            <a:r>
              <a:rPr lang="fr-FR" sz="1200" b="0" i="0" dirty="0" err="1">
                <a:solidFill>
                  <a:srgbClr val="5E5E5E"/>
                </a:solidFill>
                <a:effectLst/>
                <a:latin typeface="Lusitana"/>
              </a:rPr>
              <a:t>del</a:t>
            </a:r>
            <a:r>
              <a:rPr lang="fr-FR" sz="1200" b="0" i="0" dirty="0">
                <a:solidFill>
                  <a:srgbClr val="5E5E5E"/>
                </a:solidFill>
                <a:effectLst/>
                <a:latin typeface="Lusitana"/>
              </a:rPr>
              <a:t> Caribe. Barranquilla, Colombia.</a:t>
            </a:r>
          </a:p>
          <a:p>
            <a:pPr algn="l"/>
            <a:r>
              <a:rPr lang="fr-FR" sz="1200" b="0" i="0" dirty="0">
                <a:solidFill>
                  <a:srgbClr val="5E5E5E"/>
                </a:solidFill>
                <a:effectLst/>
                <a:latin typeface="Lusitana"/>
              </a:rPr>
              <a:t>PLURALIDADES Y CONFLICTOS EN LOS BORDES DE LO DIVERSO. La Escuela </a:t>
            </a:r>
            <a:r>
              <a:rPr lang="fr-FR" sz="1200" b="0" i="0" dirty="0" err="1">
                <a:solidFill>
                  <a:srgbClr val="5E5E5E"/>
                </a:solidFill>
                <a:effectLst/>
                <a:latin typeface="Lusitana"/>
              </a:rPr>
              <a:t>Galería</a:t>
            </a:r>
            <a:r>
              <a:rPr lang="fr-FR" sz="1200" b="0" i="0" dirty="0">
                <a:solidFill>
                  <a:srgbClr val="5E5E5E"/>
                </a:solidFill>
                <a:effectLst/>
                <a:latin typeface="Lusitana"/>
              </a:rPr>
              <a:t>. Barranquilla, Colombia.</a:t>
            </a:r>
          </a:p>
          <a:p>
            <a:pPr algn="l"/>
            <a:endParaRPr lang="fr-FR" sz="1200" b="0" i="0" dirty="0">
              <a:solidFill>
                <a:srgbClr val="5E5E5E"/>
              </a:solidFill>
              <a:effectLst/>
              <a:latin typeface="Lusitana"/>
            </a:endParaRPr>
          </a:p>
          <a:p>
            <a:pPr algn="l"/>
            <a:r>
              <a:rPr lang="fr-FR" sz="1200" b="1" i="0" dirty="0">
                <a:solidFill>
                  <a:srgbClr val="5E5E5E"/>
                </a:solidFill>
                <a:effectLst/>
                <a:latin typeface="Lusitana"/>
              </a:rPr>
              <a:t>2016</a:t>
            </a:r>
            <a:r>
              <a:rPr lang="fr-FR" sz="1200" b="0" i="0" dirty="0">
                <a:solidFill>
                  <a:srgbClr val="5E5E5E"/>
                </a:solidFill>
                <a:effectLst/>
                <a:latin typeface="Lusitana"/>
              </a:rPr>
              <a:t>  </a:t>
            </a:r>
          </a:p>
          <a:p>
            <a:pPr algn="l"/>
            <a:r>
              <a:rPr lang="fr-FR" sz="1200" b="0" i="0" dirty="0">
                <a:solidFill>
                  <a:srgbClr val="5E5E5E"/>
                </a:solidFill>
                <a:effectLst/>
                <a:latin typeface="Lusitana"/>
              </a:rPr>
              <a:t>LO FUNDAMENTAL. </a:t>
            </a:r>
            <a:r>
              <a:rPr lang="fr-FR" sz="1200" b="0" i="0" dirty="0" err="1">
                <a:solidFill>
                  <a:srgbClr val="5E5E5E"/>
                </a:solidFill>
                <a:effectLst/>
                <a:latin typeface="Lusitana"/>
              </a:rPr>
              <a:t>Museo</a:t>
            </a:r>
            <a:r>
              <a:rPr lang="fr-FR" sz="1200" b="0" i="0" dirty="0">
                <a:solidFill>
                  <a:srgbClr val="5E5E5E"/>
                </a:solidFill>
                <a:effectLst/>
                <a:latin typeface="Lusitana"/>
              </a:rPr>
              <a:t> </a:t>
            </a:r>
            <a:r>
              <a:rPr lang="fr-FR" sz="1200" b="0" i="0" dirty="0" err="1">
                <a:solidFill>
                  <a:srgbClr val="5E5E5E"/>
                </a:solidFill>
                <a:effectLst/>
                <a:latin typeface="Lusitana"/>
              </a:rPr>
              <a:t>del</a:t>
            </a:r>
            <a:r>
              <a:rPr lang="fr-FR" sz="1200" b="0" i="0" dirty="0">
                <a:solidFill>
                  <a:srgbClr val="5E5E5E"/>
                </a:solidFill>
                <a:effectLst/>
                <a:latin typeface="Lusitana"/>
              </a:rPr>
              <a:t> </a:t>
            </a:r>
            <a:r>
              <a:rPr lang="fr-FR" sz="1200" b="0" i="0" dirty="0" err="1">
                <a:solidFill>
                  <a:srgbClr val="5E5E5E"/>
                </a:solidFill>
                <a:effectLst/>
                <a:latin typeface="Lusitana"/>
              </a:rPr>
              <a:t>Atlántico</a:t>
            </a:r>
            <a:r>
              <a:rPr lang="fr-FR" sz="1200" b="0" i="0" dirty="0">
                <a:solidFill>
                  <a:srgbClr val="5E5E5E"/>
                </a:solidFill>
                <a:effectLst/>
                <a:latin typeface="Lusitana"/>
              </a:rPr>
              <a:t>. Barranquilla, Colombia.</a:t>
            </a:r>
          </a:p>
          <a:p>
            <a:pPr algn="l"/>
            <a:endParaRPr lang="fr-FR" sz="1200" b="0" i="0" dirty="0">
              <a:solidFill>
                <a:srgbClr val="5E5E5E"/>
              </a:solidFill>
              <a:effectLst/>
              <a:latin typeface="Lusitana"/>
            </a:endParaRPr>
          </a:p>
          <a:p>
            <a:pPr algn="l"/>
            <a:r>
              <a:rPr lang="fr-FR" sz="1200" b="1" i="0" dirty="0">
                <a:solidFill>
                  <a:srgbClr val="5E5E5E"/>
                </a:solidFill>
                <a:effectLst/>
                <a:latin typeface="Lusitana"/>
              </a:rPr>
              <a:t>2015</a:t>
            </a:r>
            <a:r>
              <a:rPr lang="fr-FR" sz="1200" b="0" i="0" dirty="0">
                <a:solidFill>
                  <a:srgbClr val="5E5E5E"/>
                </a:solidFill>
                <a:effectLst/>
                <a:latin typeface="Lusitana"/>
              </a:rPr>
              <a:t>  </a:t>
            </a:r>
          </a:p>
          <a:p>
            <a:pPr algn="l"/>
            <a:r>
              <a:rPr lang="fr-FR" sz="1200" b="0" i="0" dirty="0">
                <a:solidFill>
                  <a:srgbClr val="5E5E5E"/>
                </a:solidFill>
                <a:effectLst/>
                <a:latin typeface="Lusitana"/>
              </a:rPr>
              <a:t>LÍNEAS EN EL TIEMPO. La Escuela </a:t>
            </a:r>
            <a:r>
              <a:rPr lang="fr-FR" sz="1200" b="0" i="0" dirty="0" err="1">
                <a:solidFill>
                  <a:srgbClr val="5E5E5E"/>
                </a:solidFill>
                <a:effectLst/>
                <a:latin typeface="Lusitana"/>
              </a:rPr>
              <a:t>Galería</a:t>
            </a:r>
            <a:r>
              <a:rPr lang="fr-FR" sz="1200" b="0" i="0" dirty="0">
                <a:solidFill>
                  <a:srgbClr val="5E5E5E"/>
                </a:solidFill>
                <a:effectLst/>
                <a:latin typeface="Lusitana"/>
              </a:rPr>
              <a:t>. Barranquilla, Colombia.</a:t>
            </a:r>
          </a:p>
          <a:p>
            <a:pPr algn="l"/>
            <a:r>
              <a:rPr lang="fr-FR" sz="1200" b="0" i="0" dirty="0">
                <a:solidFill>
                  <a:srgbClr val="5E5E5E"/>
                </a:solidFill>
                <a:effectLst/>
                <a:latin typeface="Lusitana"/>
              </a:rPr>
              <a:t>SÍLFIDES. Giselle </a:t>
            </a:r>
            <a:r>
              <a:rPr lang="fr-FR" sz="1200" b="0" i="0" dirty="0" err="1">
                <a:solidFill>
                  <a:srgbClr val="5E5E5E"/>
                </a:solidFill>
                <a:effectLst/>
                <a:latin typeface="Lusitana"/>
              </a:rPr>
              <a:t>Borrás</a:t>
            </a:r>
            <a:r>
              <a:rPr lang="fr-FR" sz="1200" b="0" i="0" dirty="0">
                <a:solidFill>
                  <a:srgbClr val="5E5E5E"/>
                </a:solidFill>
                <a:effectLst/>
                <a:latin typeface="Lusitana"/>
              </a:rPr>
              <a:t> </a:t>
            </a:r>
            <a:r>
              <a:rPr lang="fr-FR" sz="1200" b="0" i="0" dirty="0" err="1">
                <a:solidFill>
                  <a:srgbClr val="5E5E5E"/>
                </a:solidFill>
                <a:effectLst/>
                <a:latin typeface="Lusitana"/>
              </a:rPr>
              <a:t>Galería</a:t>
            </a:r>
            <a:r>
              <a:rPr lang="fr-FR" sz="1200" b="0" i="0" dirty="0">
                <a:solidFill>
                  <a:srgbClr val="5E5E5E"/>
                </a:solidFill>
                <a:effectLst/>
                <a:latin typeface="Lusitana"/>
              </a:rPr>
              <a:t>. Barranquilla, Colombia.</a:t>
            </a:r>
          </a:p>
          <a:p>
            <a:pPr algn="l"/>
            <a:endParaRPr lang="fr-FR" sz="1200" b="0" i="0" dirty="0">
              <a:solidFill>
                <a:srgbClr val="5E5E5E"/>
              </a:solidFill>
              <a:effectLst/>
              <a:latin typeface="Lusitana"/>
            </a:endParaRPr>
          </a:p>
          <a:p>
            <a:pPr algn="l"/>
            <a:r>
              <a:rPr lang="fr-FR" sz="1200" b="1" i="0" dirty="0">
                <a:solidFill>
                  <a:srgbClr val="5E5E5E"/>
                </a:solidFill>
                <a:effectLst/>
                <a:latin typeface="Lusitana"/>
              </a:rPr>
              <a:t>2009</a:t>
            </a:r>
            <a:r>
              <a:rPr lang="fr-FR" sz="1200" b="0" i="0" dirty="0">
                <a:solidFill>
                  <a:srgbClr val="5E5E5E"/>
                </a:solidFill>
                <a:effectLst/>
                <a:latin typeface="Lusitana"/>
              </a:rPr>
              <a:t> </a:t>
            </a:r>
          </a:p>
          <a:p>
            <a:pPr algn="l"/>
            <a:r>
              <a:rPr lang="fr-FR" sz="1200" b="0" i="0" dirty="0">
                <a:solidFill>
                  <a:srgbClr val="5E5E5E"/>
                </a:solidFill>
                <a:effectLst/>
                <a:latin typeface="Lusitana"/>
              </a:rPr>
              <a:t>SUTILES E INGRÁVIDOS. Club ABC. Barranquilla, Colombia.</a:t>
            </a:r>
          </a:p>
          <a:p>
            <a:pPr algn="l"/>
            <a:endParaRPr lang="fr-FR" sz="1200" b="0" i="0" dirty="0">
              <a:solidFill>
                <a:srgbClr val="5E5E5E"/>
              </a:solidFill>
              <a:effectLst/>
              <a:latin typeface="Lusitana"/>
            </a:endParaRPr>
          </a:p>
          <a:p>
            <a:pPr algn="l"/>
            <a:r>
              <a:rPr lang="fr-FR" sz="1200" b="1" i="0" dirty="0">
                <a:solidFill>
                  <a:srgbClr val="5E5E5E"/>
                </a:solidFill>
                <a:effectLst/>
                <a:latin typeface="Lusitana"/>
              </a:rPr>
              <a:t>2006</a:t>
            </a:r>
            <a:r>
              <a:rPr lang="fr-FR" sz="1200" b="0" i="0" dirty="0">
                <a:solidFill>
                  <a:srgbClr val="5E5E5E"/>
                </a:solidFill>
                <a:effectLst/>
                <a:latin typeface="Lusitana"/>
              </a:rPr>
              <a:t> </a:t>
            </a:r>
          </a:p>
          <a:p>
            <a:pPr algn="l"/>
            <a:r>
              <a:rPr lang="fr-FR" sz="1200" b="0" i="0" dirty="0">
                <a:solidFill>
                  <a:srgbClr val="5E5E5E"/>
                </a:solidFill>
                <a:effectLst/>
                <a:latin typeface="Lusitana"/>
              </a:rPr>
              <a:t>INSTINTOS TRIBALES. </a:t>
            </a:r>
            <a:r>
              <a:rPr lang="fr-FR" sz="1200" b="0" i="0" dirty="0" err="1">
                <a:solidFill>
                  <a:srgbClr val="5E5E5E"/>
                </a:solidFill>
                <a:effectLst/>
                <a:latin typeface="Lusitana"/>
              </a:rPr>
              <a:t>Galería</a:t>
            </a:r>
            <a:r>
              <a:rPr lang="fr-FR" sz="1200" b="0" i="0" dirty="0">
                <a:solidFill>
                  <a:srgbClr val="5E5E5E"/>
                </a:solidFill>
                <a:effectLst/>
                <a:latin typeface="Lusitana"/>
              </a:rPr>
              <a:t> Cano. Cartagena, Colombia.</a:t>
            </a:r>
          </a:p>
          <a:p>
            <a:pPr algn="l"/>
            <a:endParaRPr lang="fr-FR" sz="1200" b="0" i="0" dirty="0">
              <a:solidFill>
                <a:srgbClr val="5E5E5E"/>
              </a:solidFill>
              <a:effectLst/>
              <a:latin typeface="Lusitana"/>
            </a:endParaRPr>
          </a:p>
          <a:p>
            <a:pPr algn="l"/>
            <a:r>
              <a:rPr lang="fr-FR" sz="1200" b="1" i="0" dirty="0">
                <a:solidFill>
                  <a:srgbClr val="5E5E5E"/>
                </a:solidFill>
                <a:effectLst/>
                <a:latin typeface="Lusitana"/>
              </a:rPr>
              <a:t>2005</a:t>
            </a:r>
            <a:r>
              <a:rPr lang="fr-FR" sz="1200" b="0" i="0" dirty="0">
                <a:solidFill>
                  <a:srgbClr val="5E5E5E"/>
                </a:solidFill>
                <a:effectLst/>
                <a:latin typeface="Lusitana"/>
              </a:rPr>
              <a:t> </a:t>
            </a:r>
          </a:p>
          <a:p>
            <a:pPr algn="l"/>
            <a:r>
              <a:rPr lang="fr-FR" sz="1200" b="0" i="0" dirty="0">
                <a:solidFill>
                  <a:srgbClr val="5E5E5E"/>
                </a:solidFill>
                <a:effectLst/>
                <a:latin typeface="Lusitana"/>
              </a:rPr>
              <a:t>DROP IN TO THE GROUND. </a:t>
            </a:r>
            <a:r>
              <a:rPr lang="fr-FR" sz="1200" b="0" i="0" dirty="0" err="1">
                <a:solidFill>
                  <a:srgbClr val="5E5E5E"/>
                </a:solidFill>
                <a:effectLst/>
                <a:latin typeface="Lusitana"/>
              </a:rPr>
              <a:t>Missura</a:t>
            </a:r>
            <a:r>
              <a:rPr lang="fr-FR" sz="1200" b="0" i="0" dirty="0">
                <a:solidFill>
                  <a:srgbClr val="5E5E5E"/>
                </a:solidFill>
                <a:effectLst/>
                <a:latin typeface="Lusitana"/>
              </a:rPr>
              <a:t> Studio. Coral Gables, USA.</a:t>
            </a:r>
          </a:p>
          <a:p>
            <a:pPr algn="l"/>
            <a:endParaRPr lang="fr-FR" sz="1200" b="0" i="0" dirty="0">
              <a:solidFill>
                <a:srgbClr val="5E5E5E"/>
              </a:solidFill>
              <a:effectLst/>
              <a:latin typeface="Lusitana"/>
            </a:endParaRPr>
          </a:p>
          <a:p>
            <a:pPr algn="l"/>
            <a:r>
              <a:rPr lang="fr-FR" sz="1200" b="1" i="0" dirty="0">
                <a:solidFill>
                  <a:srgbClr val="5E5E5E"/>
                </a:solidFill>
                <a:effectLst/>
                <a:latin typeface="Lusitana"/>
              </a:rPr>
              <a:t>2004</a:t>
            </a:r>
            <a:r>
              <a:rPr lang="fr-FR" sz="1200" b="0" i="0" dirty="0">
                <a:solidFill>
                  <a:srgbClr val="5E5E5E"/>
                </a:solidFill>
                <a:effectLst/>
                <a:latin typeface="Lusitana"/>
              </a:rPr>
              <a:t> </a:t>
            </a:r>
          </a:p>
          <a:p>
            <a:pPr algn="l"/>
            <a:r>
              <a:rPr lang="fr-FR" sz="1200" b="0" i="0" dirty="0">
                <a:solidFill>
                  <a:srgbClr val="5E5E5E"/>
                </a:solidFill>
                <a:effectLst/>
                <a:latin typeface="Lusitana"/>
              </a:rPr>
              <a:t>ART WALK. The </a:t>
            </a:r>
            <a:r>
              <a:rPr lang="fr-FR" sz="1200" b="0" i="0" dirty="0" err="1">
                <a:solidFill>
                  <a:srgbClr val="5E5E5E"/>
                </a:solidFill>
                <a:effectLst/>
                <a:latin typeface="Lusitana"/>
              </a:rPr>
              <a:t>Gallery</a:t>
            </a:r>
            <a:r>
              <a:rPr lang="fr-FR" sz="1200" b="0" i="0" dirty="0">
                <a:solidFill>
                  <a:srgbClr val="5E5E5E"/>
                </a:solidFill>
                <a:effectLst/>
                <a:latin typeface="Lusitana"/>
              </a:rPr>
              <a:t>. Beaufort, USA.</a:t>
            </a:r>
            <a:endParaRPr lang="fr-US" sz="1200" dirty="0"/>
          </a:p>
        </p:txBody>
      </p:sp>
    </p:spTree>
    <p:extLst>
      <p:ext uri="{BB962C8B-B14F-4D97-AF65-F5344CB8AC3E}">
        <p14:creationId xmlns:p14="http://schemas.microsoft.com/office/powerpoint/2010/main" val="950731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83C9A7E-4577-CBF1-2E13-83E05DE7D20E}"/>
              </a:ext>
            </a:extLst>
          </p:cNvPr>
          <p:cNvSpPr txBox="1"/>
          <p:nvPr/>
        </p:nvSpPr>
        <p:spPr>
          <a:xfrm>
            <a:off x="342900" y="375556"/>
            <a:ext cx="6172200" cy="5047536"/>
          </a:xfrm>
          <a:prstGeom prst="rect">
            <a:avLst/>
          </a:prstGeom>
          <a:noFill/>
        </p:spPr>
        <p:txBody>
          <a:bodyPr wrap="square" rtlCol="0">
            <a:spAutoFit/>
          </a:bodyPr>
          <a:lstStyle/>
          <a:p>
            <a:r>
              <a:rPr lang="fr-US" b="1" dirty="0"/>
              <a:t>GROUP EXHIBITIONS</a:t>
            </a:r>
          </a:p>
          <a:p>
            <a:endParaRPr lang="fr-US" dirty="0"/>
          </a:p>
          <a:p>
            <a:pPr algn="l"/>
            <a:endParaRPr lang="fr-FR" b="0" i="0" dirty="0">
              <a:solidFill>
                <a:srgbClr val="5E5E5E"/>
              </a:solidFill>
              <a:effectLst/>
              <a:latin typeface="Lusitana"/>
            </a:endParaRPr>
          </a:p>
          <a:p>
            <a:pPr algn="l"/>
            <a:r>
              <a:rPr lang="fr-FR" b="1" i="0" dirty="0">
                <a:solidFill>
                  <a:srgbClr val="5E5E5E"/>
                </a:solidFill>
                <a:effectLst/>
                <a:latin typeface="Lusitana"/>
              </a:rPr>
              <a:t>2020</a:t>
            </a:r>
            <a:r>
              <a:rPr lang="fr-FR" b="0" i="0" dirty="0">
                <a:solidFill>
                  <a:srgbClr val="5E5E5E"/>
                </a:solidFill>
                <a:effectLst/>
                <a:latin typeface="Lusitana"/>
              </a:rPr>
              <a:t> </a:t>
            </a:r>
          </a:p>
          <a:p>
            <a:pPr algn="l"/>
            <a:r>
              <a:rPr lang="fr-FR" b="0" i="0" dirty="0">
                <a:solidFill>
                  <a:srgbClr val="5E5E5E"/>
                </a:solidFill>
                <a:effectLst/>
                <a:latin typeface="Lusitana"/>
              </a:rPr>
              <a:t>DIÁLOGOS ENTRE OBRAS,  </a:t>
            </a:r>
            <a:r>
              <a:rPr lang="fr-FR" b="0" i="0" dirty="0" err="1">
                <a:solidFill>
                  <a:srgbClr val="5E5E5E"/>
                </a:solidFill>
                <a:effectLst/>
                <a:latin typeface="Lusitana"/>
              </a:rPr>
              <a:t>Galería</a:t>
            </a:r>
            <a:r>
              <a:rPr lang="fr-FR" b="0" i="0" dirty="0">
                <a:solidFill>
                  <a:srgbClr val="5E5E5E"/>
                </a:solidFill>
                <a:effectLst/>
                <a:latin typeface="Lusitana"/>
              </a:rPr>
              <a:t> </a:t>
            </a:r>
            <a:r>
              <a:rPr lang="fr-FR" b="0" i="0" dirty="0" err="1">
                <a:solidFill>
                  <a:srgbClr val="5E5E5E"/>
                </a:solidFill>
                <a:effectLst/>
                <a:latin typeface="Lusitana"/>
              </a:rPr>
              <a:t>Otros</a:t>
            </a:r>
            <a:r>
              <a:rPr lang="fr-FR" b="0" i="0" dirty="0">
                <a:solidFill>
                  <a:srgbClr val="5E5E5E"/>
                </a:solidFill>
                <a:effectLst/>
                <a:latin typeface="Lusitana"/>
              </a:rPr>
              <a:t> 360 </a:t>
            </a:r>
            <a:r>
              <a:rPr lang="fr-FR" b="0" i="0" dirty="0" err="1">
                <a:solidFill>
                  <a:srgbClr val="5E5E5E"/>
                </a:solidFill>
                <a:effectLst/>
                <a:latin typeface="Lusitana"/>
              </a:rPr>
              <a:t>Grados</a:t>
            </a:r>
            <a:r>
              <a:rPr lang="fr-FR" b="0" i="0" dirty="0">
                <a:solidFill>
                  <a:srgbClr val="5E5E5E"/>
                </a:solidFill>
                <a:effectLst/>
                <a:latin typeface="Lusitana"/>
              </a:rPr>
              <a:t>. Bogotá, Colombia.</a:t>
            </a:r>
          </a:p>
          <a:p>
            <a:pPr algn="l"/>
            <a:endParaRPr lang="fr-FR" b="0" i="0" dirty="0">
              <a:solidFill>
                <a:srgbClr val="5E5E5E"/>
              </a:solidFill>
              <a:effectLst/>
              <a:latin typeface="Lusitana"/>
            </a:endParaRPr>
          </a:p>
          <a:p>
            <a:pPr algn="l"/>
            <a:r>
              <a:rPr lang="fr-FR" b="1" i="0" dirty="0">
                <a:solidFill>
                  <a:srgbClr val="5E5E5E"/>
                </a:solidFill>
                <a:effectLst/>
                <a:latin typeface="Lusitana"/>
              </a:rPr>
              <a:t>2019</a:t>
            </a:r>
            <a:r>
              <a:rPr lang="fr-FR" b="0" i="0" dirty="0">
                <a:solidFill>
                  <a:srgbClr val="5E5E5E"/>
                </a:solidFill>
                <a:effectLst/>
                <a:latin typeface="Lusitana"/>
              </a:rPr>
              <a:t>   </a:t>
            </a:r>
          </a:p>
          <a:p>
            <a:pPr algn="l"/>
            <a:r>
              <a:rPr lang="fr-FR" b="0" i="0" dirty="0">
                <a:solidFill>
                  <a:srgbClr val="5E5E5E"/>
                </a:solidFill>
                <a:effectLst/>
                <a:latin typeface="Lusitana"/>
              </a:rPr>
              <a:t>GRAN COLECTIVA, </a:t>
            </a:r>
            <a:r>
              <a:rPr lang="fr-FR" b="0" i="0" dirty="0" err="1">
                <a:solidFill>
                  <a:srgbClr val="5E5E5E"/>
                </a:solidFill>
                <a:effectLst/>
                <a:latin typeface="Lusitana"/>
              </a:rPr>
              <a:t>Galería</a:t>
            </a:r>
            <a:r>
              <a:rPr lang="fr-FR" b="0" i="0" dirty="0">
                <a:solidFill>
                  <a:srgbClr val="5E5E5E"/>
                </a:solidFill>
                <a:effectLst/>
                <a:latin typeface="Lusitana"/>
              </a:rPr>
              <a:t> </a:t>
            </a:r>
            <a:r>
              <a:rPr lang="fr-FR" b="0" i="0" dirty="0" err="1">
                <a:solidFill>
                  <a:srgbClr val="5E5E5E"/>
                </a:solidFill>
                <a:effectLst/>
                <a:latin typeface="Lusitana"/>
              </a:rPr>
              <a:t>Otros</a:t>
            </a:r>
            <a:r>
              <a:rPr lang="fr-FR" b="0" i="0" dirty="0">
                <a:solidFill>
                  <a:srgbClr val="5E5E5E"/>
                </a:solidFill>
                <a:effectLst/>
                <a:latin typeface="Lusitana"/>
              </a:rPr>
              <a:t> 360 </a:t>
            </a:r>
            <a:r>
              <a:rPr lang="fr-FR" b="0" i="0" dirty="0" err="1">
                <a:solidFill>
                  <a:srgbClr val="5E5E5E"/>
                </a:solidFill>
                <a:effectLst/>
                <a:latin typeface="Lusitana"/>
              </a:rPr>
              <a:t>Grados</a:t>
            </a:r>
            <a:r>
              <a:rPr lang="fr-FR" b="0" i="0" dirty="0">
                <a:solidFill>
                  <a:srgbClr val="5E5E5E"/>
                </a:solidFill>
                <a:effectLst/>
                <a:latin typeface="Lusitana"/>
              </a:rPr>
              <a:t>. Bogotá, Colombia.</a:t>
            </a:r>
          </a:p>
          <a:p>
            <a:pPr algn="l"/>
            <a:endParaRPr lang="fr-FR" b="0" i="0" dirty="0">
              <a:solidFill>
                <a:srgbClr val="5E5E5E"/>
              </a:solidFill>
              <a:effectLst/>
              <a:latin typeface="Lusitana"/>
            </a:endParaRPr>
          </a:p>
          <a:p>
            <a:pPr algn="l"/>
            <a:r>
              <a:rPr lang="fr-FR" b="1" i="0" dirty="0">
                <a:solidFill>
                  <a:srgbClr val="5E5E5E"/>
                </a:solidFill>
                <a:effectLst/>
                <a:latin typeface="Lusitana"/>
              </a:rPr>
              <a:t>2018</a:t>
            </a:r>
            <a:r>
              <a:rPr lang="fr-FR" b="0" i="0" dirty="0">
                <a:solidFill>
                  <a:srgbClr val="5E5E5E"/>
                </a:solidFill>
                <a:effectLst/>
                <a:latin typeface="Lusitana"/>
              </a:rPr>
              <a:t>   </a:t>
            </a:r>
          </a:p>
          <a:p>
            <a:pPr algn="l"/>
            <a:r>
              <a:rPr lang="fr-FR" b="0" i="0" dirty="0">
                <a:solidFill>
                  <a:srgbClr val="5E5E5E"/>
                </a:solidFill>
                <a:effectLst/>
                <a:latin typeface="Lusitana"/>
              </a:rPr>
              <a:t>MOVIMIENTO EN LA PLÁSTICA DEL CARIBE. </a:t>
            </a:r>
            <a:r>
              <a:rPr lang="fr-FR" b="0" i="0" dirty="0" err="1">
                <a:solidFill>
                  <a:srgbClr val="5E5E5E"/>
                </a:solidFill>
                <a:effectLst/>
                <a:latin typeface="Lusitana"/>
              </a:rPr>
              <a:t>Galería</a:t>
            </a:r>
            <a:r>
              <a:rPr lang="fr-FR" b="0" i="0" dirty="0">
                <a:solidFill>
                  <a:srgbClr val="5E5E5E"/>
                </a:solidFill>
                <a:effectLst/>
                <a:latin typeface="Lusitana"/>
              </a:rPr>
              <a:t> Plaza de la Paz. Barranquilla,    Colombia. </a:t>
            </a:r>
          </a:p>
          <a:p>
            <a:pPr algn="l"/>
            <a:endParaRPr lang="fr-FR" b="0" i="0" dirty="0">
              <a:solidFill>
                <a:srgbClr val="5E5E5E"/>
              </a:solidFill>
              <a:effectLst/>
              <a:latin typeface="Lusitana"/>
            </a:endParaRPr>
          </a:p>
          <a:p>
            <a:pPr algn="l"/>
            <a:r>
              <a:rPr lang="fr-FR" b="1" i="0" dirty="0">
                <a:solidFill>
                  <a:srgbClr val="5E5E5E"/>
                </a:solidFill>
                <a:effectLst/>
                <a:latin typeface="Lusitana"/>
              </a:rPr>
              <a:t>2015</a:t>
            </a:r>
            <a:r>
              <a:rPr lang="fr-FR" b="0" i="0" dirty="0">
                <a:solidFill>
                  <a:srgbClr val="5E5E5E"/>
                </a:solidFill>
                <a:effectLst/>
                <a:latin typeface="Lusitana"/>
              </a:rPr>
              <a:t>  </a:t>
            </a:r>
          </a:p>
          <a:p>
            <a:pPr algn="l"/>
            <a:r>
              <a:rPr lang="fr-FR" b="0" i="0" dirty="0">
                <a:solidFill>
                  <a:srgbClr val="5E5E5E"/>
                </a:solidFill>
                <a:effectLst/>
                <a:latin typeface="Lusitana"/>
              </a:rPr>
              <a:t>LÍNEAS EN EL TIEMPO. La Escuela </a:t>
            </a:r>
            <a:r>
              <a:rPr lang="fr-FR" b="0" i="0" dirty="0" err="1">
                <a:solidFill>
                  <a:srgbClr val="5E5E5E"/>
                </a:solidFill>
                <a:effectLst/>
                <a:latin typeface="Lusitana"/>
              </a:rPr>
              <a:t>Galería</a:t>
            </a:r>
            <a:r>
              <a:rPr lang="fr-FR" b="0" i="0" dirty="0">
                <a:solidFill>
                  <a:srgbClr val="5E5E5E"/>
                </a:solidFill>
                <a:effectLst/>
                <a:latin typeface="Lusitana"/>
              </a:rPr>
              <a:t>. Barranquilla, Colombia.</a:t>
            </a:r>
          </a:p>
          <a:p>
            <a:pPr algn="l"/>
            <a:r>
              <a:rPr lang="fr-FR" b="0" i="0" dirty="0">
                <a:solidFill>
                  <a:srgbClr val="5E5E5E"/>
                </a:solidFill>
                <a:effectLst/>
                <a:latin typeface="Lusitana"/>
              </a:rPr>
              <a:t>SÍLFIDES. Giselle </a:t>
            </a:r>
            <a:r>
              <a:rPr lang="fr-FR" b="0" i="0" dirty="0" err="1">
                <a:solidFill>
                  <a:srgbClr val="5E5E5E"/>
                </a:solidFill>
                <a:effectLst/>
                <a:latin typeface="Lusitana"/>
              </a:rPr>
              <a:t>Borrás</a:t>
            </a:r>
            <a:r>
              <a:rPr lang="fr-FR" b="0" i="0" dirty="0">
                <a:solidFill>
                  <a:srgbClr val="5E5E5E"/>
                </a:solidFill>
                <a:effectLst/>
                <a:latin typeface="Lusitana"/>
              </a:rPr>
              <a:t> </a:t>
            </a:r>
            <a:r>
              <a:rPr lang="fr-FR" b="0" i="0" dirty="0" err="1">
                <a:solidFill>
                  <a:srgbClr val="5E5E5E"/>
                </a:solidFill>
                <a:effectLst/>
                <a:latin typeface="Lusitana"/>
              </a:rPr>
              <a:t>Galería</a:t>
            </a:r>
            <a:r>
              <a:rPr lang="fr-FR" b="0" i="0" dirty="0">
                <a:solidFill>
                  <a:srgbClr val="5E5E5E"/>
                </a:solidFill>
                <a:effectLst/>
                <a:latin typeface="Lusitana"/>
              </a:rPr>
              <a:t>. Barranquilla, Colombia.</a:t>
            </a:r>
          </a:p>
          <a:p>
            <a:pPr algn="l"/>
            <a:endParaRPr lang="fr-FR" b="0" i="0" dirty="0">
              <a:solidFill>
                <a:srgbClr val="5E5E5E"/>
              </a:solidFill>
              <a:effectLst/>
              <a:latin typeface="Lusitana"/>
            </a:endParaRPr>
          </a:p>
          <a:p>
            <a:pPr algn="l"/>
            <a:r>
              <a:rPr lang="fr-FR" b="1" i="0" dirty="0">
                <a:solidFill>
                  <a:srgbClr val="5E5E5E"/>
                </a:solidFill>
                <a:effectLst/>
                <a:latin typeface="Lusitana"/>
              </a:rPr>
              <a:t>2009</a:t>
            </a:r>
            <a:r>
              <a:rPr lang="fr-FR" b="0" i="0" dirty="0">
                <a:solidFill>
                  <a:srgbClr val="5E5E5E"/>
                </a:solidFill>
                <a:effectLst/>
                <a:latin typeface="Lusitana"/>
              </a:rPr>
              <a:t> </a:t>
            </a:r>
          </a:p>
          <a:p>
            <a:pPr algn="l"/>
            <a:r>
              <a:rPr lang="fr-FR" b="0" i="0" dirty="0">
                <a:solidFill>
                  <a:srgbClr val="5E5E5E"/>
                </a:solidFill>
                <a:effectLst/>
                <a:latin typeface="Lusitana"/>
              </a:rPr>
              <a:t>SUTILES E INGRÁVIDOS. Club ABC. Barranquilla, Colombia.</a:t>
            </a:r>
          </a:p>
          <a:p>
            <a:pPr algn="l"/>
            <a:endParaRPr lang="fr-FR" b="0" i="0" dirty="0">
              <a:solidFill>
                <a:srgbClr val="5E5E5E"/>
              </a:solidFill>
              <a:effectLst/>
              <a:latin typeface="Lusitana"/>
            </a:endParaRPr>
          </a:p>
          <a:p>
            <a:pPr algn="l"/>
            <a:r>
              <a:rPr lang="fr-FR" b="1" i="0" dirty="0">
                <a:solidFill>
                  <a:srgbClr val="5E5E5E"/>
                </a:solidFill>
                <a:effectLst/>
                <a:latin typeface="Lusitana"/>
              </a:rPr>
              <a:t>2006</a:t>
            </a:r>
            <a:r>
              <a:rPr lang="fr-FR" b="0" i="0" dirty="0">
                <a:solidFill>
                  <a:srgbClr val="5E5E5E"/>
                </a:solidFill>
                <a:effectLst/>
                <a:latin typeface="Lusitana"/>
              </a:rPr>
              <a:t> </a:t>
            </a:r>
          </a:p>
          <a:p>
            <a:pPr algn="l"/>
            <a:r>
              <a:rPr lang="fr-FR" b="0" i="0" dirty="0">
                <a:solidFill>
                  <a:srgbClr val="5E5E5E"/>
                </a:solidFill>
                <a:effectLst/>
                <a:latin typeface="Lusitana"/>
              </a:rPr>
              <a:t>INSTINTOS TRIBALES. </a:t>
            </a:r>
            <a:r>
              <a:rPr lang="fr-FR" b="0" i="0" dirty="0" err="1">
                <a:solidFill>
                  <a:srgbClr val="5E5E5E"/>
                </a:solidFill>
                <a:effectLst/>
                <a:latin typeface="Lusitana"/>
              </a:rPr>
              <a:t>Galería</a:t>
            </a:r>
            <a:r>
              <a:rPr lang="fr-FR" b="0" i="0" dirty="0">
                <a:solidFill>
                  <a:srgbClr val="5E5E5E"/>
                </a:solidFill>
                <a:effectLst/>
                <a:latin typeface="Lusitana"/>
              </a:rPr>
              <a:t> Cano. Cartagena, Colombia.</a:t>
            </a:r>
          </a:p>
          <a:p>
            <a:pPr algn="l"/>
            <a:endParaRPr lang="fr-FR" b="0" i="0" dirty="0">
              <a:solidFill>
                <a:srgbClr val="5E5E5E"/>
              </a:solidFill>
              <a:effectLst/>
              <a:latin typeface="Lusitana"/>
            </a:endParaRPr>
          </a:p>
        </p:txBody>
      </p:sp>
    </p:spTree>
    <p:extLst>
      <p:ext uri="{BB962C8B-B14F-4D97-AF65-F5344CB8AC3E}">
        <p14:creationId xmlns:p14="http://schemas.microsoft.com/office/powerpoint/2010/main" val="2011669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F8385E2-266B-CD83-11DC-BFA207EDEC28}"/>
              </a:ext>
            </a:extLst>
          </p:cNvPr>
          <p:cNvSpPr txBox="1"/>
          <p:nvPr/>
        </p:nvSpPr>
        <p:spPr>
          <a:xfrm>
            <a:off x="391885" y="636814"/>
            <a:ext cx="6041571" cy="5909310"/>
          </a:xfrm>
          <a:prstGeom prst="rect">
            <a:avLst/>
          </a:prstGeom>
          <a:noFill/>
        </p:spPr>
        <p:txBody>
          <a:bodyPr wrap="square" rtlCol="0">
            <a:spAutoFit/>
          </a:bodyPr>
          <a:lstStyle/>
          <a:p>
            <a:pPr algn="l"/>
            <a:r>
              <a:rPr lang="fr-FR" b="1" i="0" dirty="0">
                <a:solidFill>
                  <a:srgbClr val="5E5E5E"/>
                </a:solidFill>
                <a:effectLst/>
                <a:latin typeface="Lusitana"/>
              </a:rPr>
              <a:t>ART FAIRS</a:t>
            </a:r>
          </a:p>
          <a:p>
            <a:pPr algn="l"/>
            <a:endParaRPr lang="fr-FR" b="1" dirty="0">
              <a:solidFill>
                <a:srgbClr val="5E5E5E"/>
              </a:solidFill>
              <a:latin typeface="Lusitana"/>
            </a:endParaRPr>
          </a:p>
          <a:p>
            <a:pPr algn="l"/>
            <a:r>
              <a:rPr lang="fr-FR" b="1" i="0" dirty="0">
                <a:solidFill>
                  <a:srgbClr val="5E5E5E"/>
                </a:solidFill>
                <a:effectLst/>
                <a:latin typeface="Lusitana"/>
              </a:rPr>
              <a:t>2023</a:t>
            </a:r>
            <a:endParaRPr lang="fr-FR" b="0" i="0" dirty="0">
              <a:solidFill>
                <a:srgbClr val="5E5E5E"/>
              </a:solidFill>
              <a:effectLst/>
              <a:latin typeface="Lusitana"/>
            </a:endParaRPr>
          </a:p>
          <a:p>
            <a:pPr algn="l"/>
            <a:r>
              <a:rPr lang="fr-FR" b="0" i="0" dirty="0">
                <a:solidFill>
                  <a:srgbClr val="5E5E5E"/>
                </a:solidFill>
                <a:effectLst/>
                <a:latin typeface="Lusitana"/>
              </a:rPr>
              <a:t>Palm Beach Modern + </a:t>
            </a:r>
            <a:r>
              <a:rPr lang="fr-FR" b="0" i="0" dirty="0" err="1">
                <a:solidFill>
                  <a:srgbClr val="5E5E5E"/>
                </a:solidFill>
                <a:effectLst/>
                <a:latin typeface="Lusitana"/>
              </a:rPr>
              <a:t>Contemporary</a:t>
            </a:r>
            <a:r>
              <a:rPr lang="fr-FR" b="0" i="0" dirty="0">
                <a:solidFill>
                  <a:srgbClr val="5E5E5E"/>
                </a:solidFill>
                <a:effectLst/>
                <a:latin typeface="Lusitana"/>
              </a:rPr>
              <a:t> | Mark Hachem </a:t>
            </a:r>
            <a:r>
              <a:rPr lang="fr-FR" b="0" i="0" dirty="0" err="1">
                <a:solidFill>
                  <a:srgbClr val="5E5E5E"/>
                </a:solidFill>
                <a:effectLst/>
                <a:latin typeface="Lusitana"/>
              </a:rPr>
              <a:t>Gallery</a:t>
            </a:r>
            <a:r>
              <a:rPr lang="fr-FR" b="0" i="0" dirty="0">
                <a:solidFill>
                  <a:srgbClr val="5E5E5E"/>
                </a:solidFill>
                <a:effectLst/>
                <a:latin typeface="Lusitana"/>
              </a:rPr>
              <a:t> | Palm Beach, USA.</a:t>
            </a:r>
          </a:p>
          <a:p>
            <a:pPr algn="l"/>
            <a:r>
              <a:rPr lang="fr-FR" b="0" i="0" dirty="0">
                <a:solidFill>
                  <a:srgbClr val="5E5E5E"/>
                </a:solidFill>
                <a:effectLst/>
                <a:latin typeface="Lusitana"/>
              </a:rPr>
              <a:t>Zona </a:t>
            </a:r>
            <a:r>
              <a:rPr lang="fr-FR" b="0" i="0" dirty="0" err="1">
                <a:solidFill>
                  <a:srgbClr val="5E5E5E"/>
                </a:solidFill>
                <a:effectLst/>
                <a:latin typeface="Lusitana"/>
              </a:rPr>
              <a:t>Maco</a:t>
            </a:r>
            <a:r>
              <a:rPr lang="fr-FR" b="0" i="0" dirty="0">
                <a:solidFill>
                  <a:srgbClr val="5E5E5E"/>
                </a:solidFill>
                <a:effectLst/>
                <a:latin typeface="Lusitana"/>
              </a:rPr>
              <a:t> | Mark Hachem </a:t>
            </a:r>
            <a:r>
              <a:rPr lang="fr-FR" b="0" i="0" dirty="0" err="1">
                <a:solidFill>
                  <a:srgbClr val="5E5E5E"/>
                </a:solidFill>
                <a:effectLst/>
                <a:latin typeface="Lusitana"/>
              </a:rPr>
              <a:t>Gallery</a:t>
            </a:r>
            <a:r>
              <a:rPr lang="fr-FR" b="0" i="0" dirty="0">
                <a:solidFill>
                  <a:srgbClr val="5E5E5E"/>
                </a:solidFill>
                <a:effectLst/>
                <a:latin typeface="Lusitana"/>
              </a:rPr>
              <a:t> | Ciudad de México, México.</a:t>
            </a:r>
          </a:p>
          <a:p>
            <a:pPr algn="l"/>
            <a:endParaRPr lang="fr-FR" b="1" i="0" dirty="0">
              <a:solidFill>
                <a:srgbClr val="5E5E5E"/>
              </a:solidFill>
              <a:effectLst/>
              <a:latin typeface="Lusitana"/>
            </a:endParaRPr>
          </a:p>
          <a:p>
            <a:pPr algn="l"/>
            <a:r>
              <a:rPr lang="fr-FR" b="1" i="0" dirty="0">
                <a:solidFill>
                  <a:srgbClr val="5E5E5E"/>
                </a:solidFill>
                <a:effectLst/>
                <a:latin typeface="Lusitana"/>
              </a:rPr>
              <a:t>2022</a:t>
            </a:r>
            <a:endParaRPr lang="fr-FR" b="0" i="0" dirty="0">
              <a:solidFill>
                <a:srgbClr val="5E5E5E"/>
              </a:solidFill>
              <a:effectLst/>
              <a:latin typeface="Lusitana"/>
            </a:endParaRPr>
          </a:p>
          <a:p>
            <a:pPr algn="l"/>
            <a:r>
              <a:rPr lang="fr-FR" b="0" i="0" dirty="0">
                <a:solidFill>
                  <a:srgbClr val="5E5E5E"/>
                </a:solidFill>
                <a:effectLst/>
                <a:latin typeface="Lusitana"/>
              </a:rPr>
              <a:t>Estampa </a:t>
            </a:r>
            <a:r>
              <a:rPr lang="fr-FR" b="0" i="0" dirty="0" err="1">
                <a:solidFill>
                  <a:srgbClr val="5E5E5E"/>
                </a:solidFill>
                <a:effectLst/>
                <a:latin typeface="Lusitana"/>
              </a:rPr>
              <a:t>Contemporary</a:t>
            </a:r>
            <a:r>
              <a:rPr lang="fr-FR" b="0" i="0" dirty="0">
                <a:solidFill>
                  <a:srgbClr val="5E5E5E"/>
                </a:solidFill>
                <a:effectLst/>
                <a:latin typeface="Lusitana"/>
              </a:rPr>
              <a:t> Art </a:t>
            </a:r>
            <a:r>
              <a:rPr lang="fr-FR" b="0" i="0" dirty="0" err="1">
                <a:solidFill>
                  <a:srgbClr val="5E5E5E"/>
                </a:solidFill>
                <a:effectLst/>
                <a:latin typeface="Lusitana"/>
              </a:rPr>
              <a:t>Fair</a:t>
            </a:r>
            <a:r>
              <a:rPr lang="fr-FR" b="0" i="0" dirty="0">
                <a:solidFill>
                  <a:srgbClr val="5E5E5E"/>
                </a:solidFill>
                <a:effectLst/>
                <a:latin typeface="Lusitana"/>
              </a:rPr>
              <a:t> | </a:t>
            </a:r>
            <a:r>
              <a:rPr lang="fr-FR" b="0" i="0" dirty="0" err="1">
                <a:solidFill>
                  <a:srgbClr val="5E5E5E"/>
                </a:solidFill>
                <a:effectLst/>
                <a:latin typeface="Lusitana"/>
              </a:rPr>
              <a:t>Galería</a:t>
            </a:r>
            <a:r>
              <a:rPr lang="fr-FR" b="0" i="0" dirty="0">
                <a:solidFill>
                  <a:srgbClr val="5E5E5E"/>
                </a:solidFill>
                <a:effectLst/>
                <a:latin typeface="Lusitana"/>
              </a:rPr>
              <a:t> </a:t>
            </a:r>
            <a:r>
              <a:rPr lang="fr-FR" b="0" i="0" dirty="0" err="1">
                <a:solidFill>
                  <a:srgbClr val="5E5E5E"/>
                </a:solidFill>
                <a:effectLst/>
                <a:latin typeface="Lusitana"/>
              </a:rPr>
              <a:t>Otros</a:t>
            </a:r>
            <a:r>
              <a:rPr lang="fr-FR" b="0" i="0" dirty="0">
                <a:solidFill>
                  <a:srgbClr val="5E5E5E"/>
                </a:solidFill>
                <a:effectLst/>
                <a:latin typeface="Lusitana"/>
              </a:rPr>
              <a:t> 360 </a:t>
            </a:r>
            <a:r>
              <a:rPr lang="fr-FR" b="0" i="0" dirty="0" err="1">
                <a:solidFill>
                  <a:srgbClr val="5E5E5E"/>
                </a:solidFill>
                <a:effectLst/>
                <a:latin typeface="Lusitana"/>
              </a:rPr>
              <a:t>Grados</a:t>
            </a:r>
            <a:r>
              <a:rPr lang="fr-FR" b="0" i="0" dirty="0">
                <a:solidFill>
                  <a:srgbClr val="5E5E5E"/>
                </a:solidFill>
                <a:effectLst/>
                <a:latin typeface="Lusitana"/>
              </a:rPr>
              <a:t> | Madrid, España</a:t>
            </a:r>
          </a:p>
          <a:p>
            <a:pPr algn="l"/>
            <a:r>
              <a:rPr lang="fr-FR" b="0" i="0" dirty="0" err="1">
                <a:solidFill>
                  <a:srgbClr val="5E5E5E"/>
                </a:solidFill>
                <a:effectLst/>
                <a:latin typeface="Lusitana"/>
              </a:rPr>
              <a:t>Contemporary</a:t>
            </a:r>
            <a:r>
              <a:rPr lang="fr-FR" b="0" i="0" dirty="0">
                <a:solidFill>
                  <a:srgbClr val="5E5E5E"/>
                </a:solidFill>
                <a:effectLst/>
                <a:latin typeface="Lusitana"/>
              </a:rPr>
              <a:t> Istanbul | Mark Hachem </a:t>
            </a:r>
            <a:r>
              <a:rPr lang="fr-FR" b="0" i="0" dirty="0" err="1">
                <a:solidFill>
                  <a:srgbClr val="5E5E5E"/>
                </a:solidFill>
                <a:effectLst/>
                <a:latin typeface="Lusitana"/>
              </a:rPr>
              <a:t>Gallery</a:t>
            </a:r>
            <a:r>
              <a:rPr lang="fr-FR" b="0" i="0" dirty="0">
                <a:solidFill>
                  <a:srgbClr val="5E5E5E"/>
                </a:solidFill>
                <a:effectLst/>
                <a:latin typeface="Lusitana"/>
              </a:rPr>
              <a:t> | Istanbul, </a:t>
            </a:r>
            <a:r>
              <a:rPr lang="fr-FR" b="0" i="0" dirty="0" err="1">
                <a:solidFill>
                  <a:srgbClr val="5E5E5E"/>
                </a:solidFill>
                <a:effectLst/>
                <a:latin typeface="Lusitana"/>
              </a:rPr>
              <a:t>Turquía</a:t>
            </a:r>
            <a:r>
              <a:rPr lang="fr-FR" b="0" i="0" dirty="0">
                <a:solidFill>
                  <a:srgbClr val="5E5E5E"/>
                </a:solidFill>
                <a:effectLst/>
                <a:latin typeface="Lusitana"/>
              </a:rPr>
              <a:t>.</a:t>
            </a:r>
          </a:p>
          <a:p>
            <a:pPr algn="l"/>
            <a:r>
              <a:rPr lang="fr-FR" b="0" i="0" dirty="0">
                <a:solidFill>
                  <a:srgbClr val="5E5E5E"/>
                </a:solidFill>
                <a:effectLst/>
                <a:latin typeface="Lusitana"/>
              </a:rPr>
              <a:t>Zona </a:t>
            </a:r>
            <a:r>
              <a:rPr lang="fr-FR" b="0" i="0" dirty="0" err="1">
                <a:solidFill>
                  <a:srgbClr val="5E5E5E"/>
                </a:solidFill>
                <a:effectLst/>
                <a:latin typeface="Lusitana"/>
              </a:rPr>
              <a:t>Maco</a:t>
            </a:r>
            <a:r>
              <a:rPr lang="fr-FR" b="0" i="0" dirty="0">
                <a:solidFill>
                  <a:srgbClr val="5E5E5E"/>
                </a:solidFill>
                <a:effectLst/>
                <a:latin typeface="Lusitana"/>
              </a:rPr>
              <a:t> | Mark Hachem </a:t>
            </a:r>
            <a:r>
              <a:rPr lang="fr-FR" b="0" i="0" dirty="0" err="1">
                <a:solidFill>
                  <a:srgbClr val="5E5E5E"/>
                </a:solidFill>
                <a:effectLst/>
                <a:latin typeface="Lusitana"/>
              </a:rPr>
              <a:t>Gallery</a:t>
            </a:r>
            <a:r>
              <a:rPr lang="fr-FR" b="0" i="0" dirty="0">
                <a:solidFill>
                  <a:srgbClr val="5E5E5E"/>
                </a:solidFill>
                <a:effectLst/>
                <a:latin typeface="Lusitana"/>
              </a:rPr>
              <a:t> | Ciudad de México, México.</a:t>
            </a:r>
          </a:p>
          <a:p>
            <a:pPr algn="l"/>
            <a:endParaRPr lang="fr-FR" b="1" i="0" dirty="0">
              <a:solidFill>
                <a:srgbClr val="5E5E5E"/>
              </a:solidFill>
              <a:effectLst/>
              <a:latin typeface="Lusitana"/>
            </a:endParaRPr>
          </a:p>
          <a:p>
            <a:pPr algn="l"/>
            <a:r>
              <a:rPr lang="fr-FR" b="1" i="0" dirty="0">
                <a:solidFill>
                  <a:srgbClr val="5E5E5E"/>
                </a:solidFill>
                <a:effectLst/>
                <a:latin typeface="Lusitana"/>
              </a:rPr>
              <a:t>2021</a:t>
            </a:r>
            <a:endParaRPr lang="fr-FR" b="0" i="0" dirty="0">
              <a:solidFill>
                <a:srgbClr val="5E5E5E"/>
              </a:solidFill>
              <a:effectLst/>
              <a:latin typeface="Lusitana"/>
            </a:endParaRPr>
          </a:p>
          <a:p>
            <a:pPr algn="l"/>
            <a:r>
              <a:rPr lang="fr-FR" b="0" i="0" dirty="0">
                <a:solidFill>
                  <a:srgbClr val="5E5E5E"/>
                </a:solidFill>
                <a:effectLst/>
                <a:latin typeface="Lusitana"/>
              </a:rPr>
              <a:t>Art </a:t>
            </a:r>
            <a:r>
              <a:rPr lang="fr-FR" b="0" i="0" dirty="0" err="1">
                <a:solidFill>
                  <a:srgbClr val="5E5E5E"/>
                </a:solidFill>
                <a:effectLst/>
                <a:latin typeface="Lusitana"/>
              </a:rPr>
              <a:t>Fair</a:t>
            </a:r>
            <a:r>
              <a:rPr lang="fr-FR" b="0" i="0" dirty="0">
                <a:solidFill>
                  <a:srgbClr val="5E5E5E"/>
                </a:solidFill>
                <a:effectLst/>
                <a:latin typeface="Lusitana"/>
              </a:rPr>
              <a:t> SIE7E-5INCO | Elsa </a:t>
            </a:r>
            <a:r>
              <a:rPr lang="fr-FR" b="0" i="0" dirty="0" err="1">
                <a:solidFill>
                  <a:srgbClr val="5E5E5E"/>
                </a:solidFill>
                <a:effectLst/>
                <a:latin typeface="Lusitana"/>
              </a:rPr>
              <a:t>Piñeres</a:t>
            </a:r>
            <a:r>
              <a:rPr lang="fr-FR" b="0" i="0" dirty="0">
                <a:solidFill>
                  <a:srgbClr val="5E5E5E"/>
                </a:solidFill>
                <a:effectLst/>
                <a:latin typeface="Lusitana"/>
              </a:rPr>
              <a:t> </a:t>
            </a:r>
            <a:r>
              <a:rPr lang="fr-FR" b="0" i="0" dirty="0" err="1">
                <a:solidFill>
                  <a:srgbClr val="5E5E5E"/>
                </a:solidFill>
                <a:effectLst/>
                <a:latin typeface="Lusitana"/>
              </a:rPr>
              <a:t>Galería</a:t>
            </a:r>
            <a:r>
              <a:rPr lang="fr-FR" b="0" i="0" dirty="0">
                <a:solidFill>
                  <a:srgbClr val="5E5E5E"/>
                </a:solidFill>
                <a:effectLst/>
                <a:latin typeface="Lusitana"/>
              </a:rPr>
              <a:t> | Barranquilla, Colombia.</a:t>
            </a:r>
          </a:p>
          <a:p>
            <a:pPr algn="l"/>
            <a:endParaRPr lang="fr-FR" b="1" i="0" dirty="0">
              <a:solidFill>
                <a:srgbClr val="5E5E5E"/>
              </a:solidFill>
              <a:effectLst/>
              <a:latin typeface="Lusitana"/>
            </a:endParaRPr>
          </a:p>
          <a:p>
            <a:pPr algn="l"/>
            <a:r>
              <a:rPr lang="fr-FR" b="1" i="0" dirty="0">
                <a:solidFill>
                  <a:srgbClr val="5E5E5E"/>
                </a:solidFill>
                <a:effectLst/>
                <a:latin typeface="Lusitana"/>
              </a:rPr>
              <a:t>2020 </a:t>
            </a:r>
            <a:endParaRPr lang="fr-FR" b="0" i="0" dirty="0">
              <a:solidFill>
                <a:srgbClr val="5E5E5E"/>
              </a:solidFill>
              <a:effectLst/>
              <a:latin typeface="Lusitana"/>
            </a:endParaRPr>
          </a:p>
          <a:p>
            <a:pPr algn="l"/>
            <a:r>
              <a:rPr lang="fr-FR" b="0" i="0" dirty="0">
                <a:solidFill>
                  <a:srgbClr val="5E5E5E"/>
                </a:solidFill>
                <a:effectLst/>
                <a:latin typeface="Lusitana"/>
              </a:rPr>
              <a:t>ARTBO | </a:t>
            </a:r>
            <a:r>
              <a:rPr lang="fr-FR" b="0" i="0" dirty="0" err="1">
                <a:solidFill>
                  <a:srgbClr val="5E5E5E"/>
                </a:solidFill>
                <a:effectLst/>
                <a:latin typeface="Lusitana"/>
              </a:rPr>
              <a:t>Galería</a:t>
            </a:r>
            <a:r>
              <a:rPr lang="fr-FR" b="0" i="0" dirty="0">
                <a:solidFill>
                  <a:srgbClr val="5E5E5E"/>
                </a:solidFill>
                <a:effectLst/>
                <a:latin typeface="Lusitana"/>
              </a:rPr>
              <a:t> </a:t>
            </a:r>
            <a:r>
              <a:rPr lang="fr-FR" b="0" i="0" dirty="0" err="1">
                <a:solidFill>
                  <a:srgbClr val="5E5E5E"/>
                </a:solidFill>
                <a:effectLst/>
                <a:latin typeface="Lusitana"/>
              </a:rPr>
              <a:t>Otros</a:t>
            </a:r>
            <a:r>
              <a:rPr lang="fr-FR" b="0" i="0" dirty="0">
                <a:solidFill>
                  <a:srgbClr val="5E5E5E"/>
                </a:solidFill>
                <a:effectLst/>
                <a:latin typeface="Lusitana"/>
              </a:rPr>
              <a:t> 360 </a:t>
            </a:r>
            <a:r>
              <a:rPr lang="fr-FR" b="0" i="0" dirty="0" err="1">
                <a:solidFill>
                  <a:srgbClr val="5E5E5E"/>
                </a:solidFill>
                <a:effectLst/>
                <a:latin typeface="Lusitana"/>
              </a:rPr>
              <a:t>Grados</a:t>
            </a:r>
            <a:r>
              <a:rPr lang="fr-FR" b="0" i="0" dirty="0">
                <a:solidFill>
                  <a:srgbClr val="5E5E5E"/>
                </a:solidFill>
                <a:effectLst/>
                <a:latin typeface="Lusitana"/>
              </a:rPr>
              <a:t> | Bogotá, Colombia.</a:t>
            </a:r>
          </a:p>
          <a:p>
            <a:pPr algn="l"/>
            <a:r>
              <a:rPr lang="fr-FR" b="0" i="0" dirty="0">
                <a:solidFill>
                  <a:srgbClr val="5E5E5E"/>
                </a:solidFill>
                <a:effectLst/>
                <a:latin typeface="Lusitana"/>
              </a:rPr>
              <a:t>BARCÚ | </a:t>
            </a:r>
            <a:r>
              <a:rPr lang="fr-FR" b="0" i="0" dirty="0" err="1">
                <a:solidFill>
                  <a:srgbClr val="5E5E5E"/>
                </a:solidFill>
                <a:effectLst/>
                <a:latin typeface="Lusitana"/>
              </a:rPr>
              <a:t>Galería</a:t>
            </a:r>
            <a:r>
              <a:rPr lang="fr-FR" b="0" i="0" dirty="0">
                <a:solidFill>
                  <a:srgbClr val="5E5E5E"/>
                </a:solidFill>
                <a:effectLst/>
                <a:latin typeface="Lusitana"/>
              </a:rPr>
              <a:t> </a:t>
            </a:r>
            <a:r>
              <a:rPr lang="fr-FR" b="0" i="0" dirty="0" err="1">
                <a:solidFill>
                  <a:srgbClr val="5E5E5E"/>
                </a:solidFill>
                <a:effectLst/>
                <a:latin typeface="Lusitana"/>
              </a:rPr>
              <a:t>Alejandra</a:t>
            </a:r>
            <a:r>
              <a:rPr lang="fr-FR" b="0" i="0" dirty="0">
                <a:solidFill>
                  <a:srgbClr val="5E5E5E"/>
                </a:solidFill>
                <a:effectLst/>
                <a:latin typeface="Lusitana"/>
              </a:rPr>
              <a:t> </a:t>
            </a:r>
            <a:r>
              <a:rPr lang="fr-FR" b="0" i="0" dirty="0" err="1">
                <a:solidFill>
                  <a:srgbClr val="5E5E5E"/>
                </a:solidFill>
                <a:effectLst/>
                <a:latin typeface="Lusitana"/>
              </a:rPr>
              <a:t>Calderón</a:t>
            </a:r>
            <a:r>
              <a:rPr lang="fr-FR" b="0" i="0" dirty="0">
                <a:solidFill>
                  <a:srgbClr val="5E5E5E"/>
                </a:solidFill>
                <a:effectLst/>
                <a:latin typeface="Lusitana"/>
              </a:rPr>
              <a:t> | Bogotá, Colombia.</a:t>
            </a:r>
          </a:p>
          <a:p>
            <a:pPr algn="l"/>
            <a:r>
              <a:rPr lang="fr-FR" b="0" i="0" dirty="0">
                <a:solidFill>
                  <a:srgbClr val="5E5E5E"/>
                </a:solidFill>
                <a:effectLst/>
                <a:latin typeface="Lusitana"/>
              </a:rPr>
              <a:t>Art </a:t>
            </a:r>
            <a:r>
              <a:rPr lang="fr-FR" b="0" i="0" dirty="0" err="1">
                <a:solidFill>
                  <a:srgbClr val="5E5E5E"/>
                </a:solidFill>
                <a:effectLst/>
                <a:latin typeface="Lusitana"/>
              </a:rPr>
              <a:t>Fair</a:t>
            </a:r>
            <a:r>
              <a:rPr lang="fr-FR" b="0" i="0" dirty="0">
                <a:solidFill>
                  <a:srgbClr val="5E5E5E"/>
                </a:solidFill>
                <a:effectLst/>
                <a:latin typeface="Lusitana"/>
              </a:rPr>
              <a:t> SIE7E-5INCO | Elsa </a:t>
            </a:r>
            <a:r>
              <a:rPr lang="fr-FR" b="0" i="0" dirty="0" err="1">
                <a:solidFill>
                  <a:srgbClr val="5E5E5E"/>
                </a:solidFill>
                <a:effectLst/>
                <a:latin typeface="Lusitana"/>
              </a:rPr>
              <a:t>Piñeres</a:t>
            </a:r>
            <a:r>
              <a:rPr lang="fr-FR" b="0" i="0" dirty="0">
                <a:solidFill>
                  <a:srgbClr val="5E5E5E"/>
                </a:solidFill>
                <a:effectLst/>
                <a:latin typeface="Lusitana"/>
              </a:rPr>
              <a:t> </a:t>
            </a:r>
            <a:r>
              <a:rPr lang="fr-FR" b="0" i="0" dirty="0" err="1">
                <a:solidFill>
                  <a:srgbClr val="5E5E5E"/>
                </a:solidFill>
                <a:effectLst/>
                <a:latin typeface="Lusitana"/>
              </a:rPr>
              <a:t>Galería</a:t>
            </a:r>
            <a:r>
              <a:rPr lang="fr-FR" b="0" i="0" dirty="0">
                <a:solidFill>
                  <a:srgbClr val="5E5E5E"/>
                </a:solidFill>
                <a:effectLst/>
                <a:latin typeface="Lusitana"/>
              </a:rPr>
              <a:t> | Barranquilla, Colombia.</a:t>
            </a:r>
          </a:p>
          <a:p>
            <a:pPr algn="l"/>
            <a:endParaRPr lang="fr-FR" b="1" i="0" dirty="0">
              <a:solidFill>
                <a:srgbClr val="5E5E5E"/>
              </a:solidFill>
              <a:effectLst/>
              <a:latin typeface="Lusitana"/>
            </a:endParaRPr>
          </a:p>
          <a:p>
            <a:pPr algn="l"/>
            <a:r>
              <a:rPr lang="fr-FR" b="1" i="0" dirty="0">
                <a:solidFill>
                  <a:srgbClr val="5E5E5E"/>
                </a:solidFill>
                <a:effectLst/>
                <a:latin typeface="Lusitana"/>
              </a:rPr>
              <a:t>2019 </a:t>
            </a:r>
            <a:endParaRPr lang="fr-FR" b="0" i="0" dirty="0">
              <a:solidFill>
                <a:srgbClr val="5E5E5E"/>
              </a:solidFill>
              <a:effectLst/>
              <a:latin typeface="Lusitana"/>
            </a:endParaRPr>
          </a:p>
          <a:p>
            <a:pPr algn="l"/>
            <a:r>
              <a:rPr lang="fr-FR" b="0" i="0" dirty="0">
                <a:solidFill>
                  <a:srgbClr val="5E5E5E"/>
                </a:solidFill>
                <a:effectLst/>
                <a:latin typeface="Lusitana"/>
              </a:rPr>
              <a:t>Art </a:t>
            </a:r>
            <a:r>
              <a:rPr lang="fr-FR" b="0" i="0" dirty="0" err="1">
                <a:solidFill>
                  <a:srgbClr val="5E5E5E"/>
                </a:solidFill>
                <a:effectLst/>
                <a:latin typeface="Lusitana"/>
              </a:rPr>
              <a:t>Fair</a:t>
            </a:r>
            <a:r>
              <a:rPr lang="fr-FR" b="0" i="0" dirty="0">
                <a:solidFill>
                  <a:srgbClr val="5E5E5E"/>
                </a:solidFill>
                <a:effectLst/>
                <a:latin typeface="Lusitana"/>
              </a:rPr>
              <a:t> SIE7E-5INCO | Elsa </a:t>
            </a:r>
            <a:r>
              <a:rPr lang="fr-FR" b="0" i="0" dirty="0" err="1">
                <a:solidFill>
                  <a:srgbClr val="5E5E5E"/>
                </a:solidFill>
                <a:effectLst/>
                <a:latin typeface="Lusitana"/>
              </a:rPr>
              <a:t>Piñeres</a:t>
            </a:r>
            <a:r>
              <a:rPr lang="fr-FR" b="0" i="0" dirty="0">
                <a:solidFill>
                  <a:srgbClr val="5E5E5E"/>
                </a:solidFill>
                <a:effectLst/>
                <a:latin typeface="Lusitana"/>
              </a:rPr>
              <a:t> </a:t>
            </a:r>
            <a:r>
              <a:rPr lang="fr-FR" b="0" i="0" dirty="0" err="1">
                <a:solidFill>
                  <a:srgbClr val="5E5E5E"/>
                </a:solidFill>
                <a:effectLst/>
                <a:latin typeface="Lusitana"/>
              </a:rPr>
              <a:t>Galería</a:t>
            </a:r>
            <a:r>
              <a:rPr lang="fr-FR" b="0" i="0" dirty="0">
                <a:solidFill>
                  <a:srgbClr val="5E5E5E"/>
                </a:solidFill>
                <a:effectLst/>
                <a:latin typeface="Lusitana"/>
              </a:rPr>
              <a:t> | Barranquilla, Colombia.</a:t>
            </a:r>
          </a:p>
          <a:p>
            <a:pPr algn="l"/>
            <a:r>
              <a:rPr lang="fr-FR" b="0" i="0" dirty="0">
                <a:solidFill>
                  <a:srgbClr val="5E5E5E"/>
                </a:solidFill>
                <a:effectLst/>
                <a:latin typeface="Lusitana"/>
              </a:rPr>
              <a:t>CARRÉ LATÍN | Palais Royal. </a:t>
            </a:r>
            <a:r>
              <a:rPr lang="fr-FR" b="0" i="0" dirty="0" err="1">
                <a:solidFill>
                  <a:srgbClr val="5E5E5E"/>
                </a:solidFill>
                <a:effectLst/>
                <a:latin typeface="Lusitana"/>
              </a:rPr>
              <a:t>París</a:t>
            </a:r>
            <a:r>
              <a:rPr lang="fr-FR" b="0" i="0" dirty="0">
                <a:solidFill>
                  <a:srgbClr val="5E5E5E"/>
                </a:solidFill>
                <a:effectLst/>
                <a:latin typeface="Lusitana"/>
              </a:rPr>
              <a:t>, France | (</a:t>
            </a:r>
            <a:r>
              <a:rPr lang="fr-FR" b="0" i="0" dirty="0" err="1">
                <a:solidFill>
                  <a:srgbClr val="5E5E5E"/>
                </a:solidFill>
                <a:effectLst/>
                <a:latin typeface="Lusitana"/>
              </a:rPr>
              <a:t>Invitada</a:t>
            </a:r>
            <a:r>
              <a:rPr lang="fr-FR" b="0" i="0" dirty="0">
                <a:solidFill>
                  <a:srgbClr val="5E5E5E"/>
                </a:solidFill>
                <a:effectLst/>
                <a:latin typeface="Lusitana"/>
              </a:rPr>
              <a:t> a </a:t>
            </a:r>
            <a:r>
              <a:rPr lang="fr-FR" b="0" i="0" dirty="0" err="1">
                <a:solidFill>
                  <a:srgbClr val="5E5E5E"/>
                </a:solidFill>
                <a:effectLst/>
                <a:latin typeface="Lusitana"/>
              </a:rPr>
              <a:t>participar</a:t>
            </a:r>
            <a:r>
              <a:rPr lang="fr-FR" b="0" i="0" dirty="0">
                <a:solidFill>
                  <a:srgbClr val="5E5E5E"/>
                </a:solidFill>
                <a:effectLst/>
                <a:latin typeface="Lusitana"/>
              </a:rPr>
              <a:t> en su 5ta </a:t>
            </a:r>
            <a:r>
              <a:rPr lang="fr-FR" b="0" i="0" dirty="0" err="1">
                <a:solidFill>
                  <a:srgbClr val="5E5E5E"/>
                </a:solidFill>
                <a:effectLst/>
                <a:latin typeface="Lusitana"/>
              </a:rPr>
              <a:t>edición</a:t>
            </a:r>
            <a:r>
              <a:rPr lang="fr-FR" b="0" i="0" dirty="0">
                <a:solidFill>
                  <a:srgbClr val="5E5E5E"/>
                </a:solidFill>
                <a:effectLst/>
                <a:latin typeface="Lusitana"/>
              </a:rPr>
              <a:t>; </a:t>
            </a:r>
            <a:r>
              <a:rPr lang="fr-FR" b="0" i="0" dirty="0" err="1">
                <a:solidFill>
                  <a:srgbClr val="5E5E5E"/>
                </a:solidFill>
                <a:effectLst/>
                <a:latin typeface="Lusitana"/>
              </a:rPr>
              <a:t>evento</a:t>
            </a:r>
            <a:r>
              <a:rPr lang="fr-FR" b="0" i="0" dirty="0">
                <a:solidFill>
                  <a:srgbClr val="5E5E5E"/>
                </a:solidFill>
                <a:effectLst/>
                <a:latin typeface="Lusitana"/>
              </a:rPr>
              <a:t> </a:t>
            </a:r>
            <a:r>
              <a:rPr lang="fr-FR" b="0" i="0" dirty="0" err="1">
                <a:solidFill>
                  <a:srgbClr val="5E5E5E"/>
                </a:solidFill>
                <a:effectLst/>
                <a:latin typeface="Lusitana"/>
              </a:rPr>
              <a:t>cancelado</a:t>
            </a:r>
            <a:r>
              <a:rPr lang="fr-FR" b="0" i="0" dirty="0">
                <a:solidFill>
                  <a:srgbClr val="5E5E5E"/>
                </a:solidFill>
                <a:effectLst/>
                <a:latin typeface="Lusitana"/>
              </a:rPr>
              <a:t>  </a:t>
            </a:r>
          </a:p>
          <a:p>
            <a:pPr algn="l"/>
            <a:r>
              <a:rPr lang="fr-FR" b="0" i="0" dirty="0" err="1">
                <a:solidFill>
                  <a:srgbClr val="5E5E5E"/>
                </a:solidFill>
                <a:effectLst/>
                <a:latin typeface="Lusitana"/>
              </a:rPr>
              <a:t>por</a:t>
            </a:r>
            <a:r>
              <a:rPr lang="fr-FR" b="0" i="0" dirty="0">
                <a:solidFill>
                  <a:srgbClr val="5E5E5E"/>
                </a:solidFill>
                <a:effectLst/>
                <a:latin typeface="Lusitana"/>
              </a:rPr>
              <a:t> </a:t>
            </a:r>
            <a:r>
              <a:rPr lang="fr-FR" b="0" i="0" dirty="0" err="1">
                <a:solidFill>
                  <a:srgbClr val="5E5E5E"/>
                </a:solidFill>
                <a:effectLst/>
                <a:latin typeface="Lusitana"/>
              </a:rPr>
              <a:t>fuerza</a:t>
            </a:r>
            <a:r>
              <a:rPr lang="fr-FR" b="0" i="0" dirty="0">
                <a:solidFill>
                  <a:srgbClr val="5E5E5E"/>
                </a:solidFill>
                <a:effectLst/>
                <a:latin typeface="Lusitana"/>
              </a:rPr>
              <a:t> </a:t>
            </a:r>
            <a:r>
              <a:rPr lang="fr-FR" b="0" i="0" dirty="0" err="1">
                <a:solidFill>
                  <a:srgbClr val="5E5E5E"/>
                </a:solidFill>
                <a:effectLst/>
                <a:latin typeface="Lusitana"/>
              </a:rPr>
              <a:t>mayor</a:t>
            </a:r>
            <a:r>
              <a:rPr lang="fr-FR" b="0" i="0" dirty="0">
                <a:solidFill>
                  <a:srgbClr val="5E5E5E"/>
                </a:solidFill>
                <a:effectLst/>
                <a:latin typeface="Lusitana"/>
              </a:rPr>
              <a:t>).</a:t>
            </a:r>
          </a:p>
          <a:p>
            <a:pPr algn="l"/>
            <a:endParaRPr lang="fr-FR" b="1" i="0" dirty="0">
              <a:solidFill>
                <a:srgbClr val="5E5E5E"/>
              </a:solidFill>
              <a:effectLst/>
              <a:latin typeface="Lusitana"/>
            </a:endParaRPr>
          </a:p>
          <a:p>
            <a:pPr algn="l"/>
            <a:r>
              <a:rPr lang="fr-FR" b="1" i="0" dirty="0">
                <a:solidFill>
                  <a:srgbClr val="5E5E5E"/>
                </a:solidFill>
                <a:effectLst/>
                <a:latin typeface="Lusitana"/>
              </a:rPr>
              <a:t>2018 </a:t>
            </a:r>
            <a:endParaRPr lang="fr-FR" b="0" i="0" dirty="0">
              <a:solidFill>
                <a:srgbClr val="5E5E5E"/>
              </a:solidFill>
              <a:effectLst/>
              <a:latin typeface="Lusitana"/>
            </a:endParaRPr>
          </a:p>
          <a:p>
            <a:pPr algn="l"/>
            <a:r>
              <a:rPr lang="fr-FR" b="0" i="0" dirty="0">
                <a:solidFill>
                  <a:srgbClr val="5E5E5E"/>
                </a:solidFill>
                <a:effectLst/>
                <a:latin typeface="Lusitana"/>
              </a:rPr>
              <a:t>Spectrum </a:t>
            </a:r>
            <a:r>
              <a:rPr lang="fr-FR" b="0" i="0" dirty="0" err="1">
                <a:solidFill>
                  <a:srgbClr val="5E5E5E"/>
                </a:solidFill>
                <a:effectLst/>
                <a:latin typeface="Lusitana"/>
              </a:rPr>
              <a:t>Wynwood</a:t>
            </a:r>
            <a:r>
              <a:rPr lang="fr-FR" b="0" i="0" dirty="0">
                <a:solidFill>
                  <a:srgbClr val="5E5E5E"/>
                </a:solidFill>
                <a:effectLst/>
                <a:latin typeface="Lusitana"/>
              </a:rPr>
              <a:t> Art Miami | Fine Arts Initiatives | Miami, USA.</a:t>
            </a:r>
          </a:p>
        </p:txBody>
      </p:sp>
    </p:spTree>
    <p:extLst>
      <p:ext uri="{BB962C8B-B14F-4D97-AF65-F5344CB8AC3E}">
        <p14:creationId xmlns:p14="http://schemas.microsoft.com/office/powerpoint/2010/main" val="4194352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2084832" y="431976"/>
            <a:ext cx="2951707" cy="401888"/>
          </a:xfrm>
          <a:prstGeom prst="rect">
            <a:avLst/>
          </a:prstGeom>
          <a:noFill/>
          <a:ln>
            <a:noFill/>
          </a:ln>
        </p:spPr>
      </p:pic>
      <p:sp>
        <p:nvSpPr>
          <p:cNvPr id="90" name="Google Shape;90;p1"/>
          <p:cNvSpPr txBox="1"/>
          <p:nvPr/>
        </p:nvSpPr>
        <p:spPr>
          <a:xfrm rot="10800000" flipV="1">
            <a:off x="1232783" y="3801708"/>
            <a:ext cx="4655804"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s-CO" sz="3600" b="1" dirty="0">
                <a:latin typeface="Avenir"/>
                <a:ea typeface="Avenir"/>
                <a:cs typeface="Avenir"/>
                <a:sym typeface="Avenir"/>
              </a:rPr>
              <a:t>AVAILABLE ARTWORKS</a:t>
            </a:r>
          </a:p>
        </p:txBody>
      </p:sp>
      <p:sp>
        <p:nvSpPr>
          <p:cNvPr id="91" name="Google Shape;91;p1"/>
          <p:cNvSpPr txBox="1"/>
          <p:nvPr/>
        </p:nvSpPr>
        <p:spPr>
          <a:xfrm>
            <a:off x="-1" y="8616131"/>
            <a:ext cx="6858001"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7F7F7F"/>
                </a:solidFill>
                <a:latin typeface="Calibri"/>
                <a:ea typeface="Calibri"/>
                <a:cs typeface="Calibri"/>
                <a:sym typeface="Calibri"/>
              </a:rPr>
              <a:t>28 Place des Vosges | 75003, Paris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C00000"/>
                </a:solidFill>
                <a:latin typeface="Calibri"/>
                <a:ea typeface="Calibri"/>
                <a:cs typeface="Calibri"/>
                <a:sym typeface="Calibri"/>
              </a:rPr>
              <a:t>T</a:t>
            </a:r>
            <a:r>
              <a:rPr lang="en-US" sz="1100" b="0" i="0" u="none" strike="noStrike" cap="none">
                <a:solidFill>
                  <a:srgbClr val="7F7F7F"/>
                </a:solidFill>
                <a:latin typeface="Calibri"/>
                <a:ea typeface="Calibri"/>
                <a:cs typeface="Calibri"/>
                <a:sym typeface="Calibri"/>
              </a:rPr>
              <a:t> + 33 1 42 76 94 93  | </a:t>
            </a:r>
            <a:r>
              <a:rPr lang="en-US" sz="1100" b="1" i="0" u="none" strike="noStrike" cap="none">
                <a:solidFill>
                  <a:srgbClr val="C00000"/>
                </a:solidFill>
                <a:latin typeface="Calibri"/>
                <a:ea typeface="Calibri"/>
                <a:cs typeface="Calibri"/>
                <a:sym typeface="Calibri"/>
              </a:rPr>
              <a:t>E </a:t>
            </a:r>
            <a:r>
              <a:rPr lang="en-US" sz="1100" b="0" i="0" u="none" strike="noStrike" cap="none">
                <a:solidFill>
                  <a:srgbClr val="7F7F7F"/>
                </a:solidFill>
                <a:latin typeface="Calibri"/>
                <a:ea typeface="Calibri"/>
                <a:cs typeface="Calibri"/>
                <a:sym typeface="Calibri"/>
              </a:rPr>
              <a:t>paris@markhachem.com  |</a:t>
            </a:r>
            <a:r>
              <a:rPr lang="en-US" sz="1100" b="1" i="0" u="none" strike="noStrike" cap="none">
                <a:solidFill>
                  <a:srgbClr val="C00000"/>
                </a:solidFill>
                <a:latin typeface="Calibri"/>
                <a:ea typeface="Calibri"/>
                <a:cs typeface="Calibri"/>
                <a:sym typeface="Calibri"/>
              </a:rPr>
              <a:t> W </a:t>
            </a:r>
            <a:r>
              <a:rPr lang="en-US" sz="1100" b="0" i="0" u="none" strike="noStrike" cap="none">
                <a:solidFill>
                  <a:srgbClr val="7F7F7F"/>
                </a:solidFill>
                <a:latin typeface="Calibri"/>
                <a:ea typeface="Calibri"/>
                <a:cs typeface="Calibri"/>
                <a:sym typeface="Calibri"/>
              </a:rPr>
              <a:t>www.markhachem.com </a:t>
            </a:r>
            <a:endParaRPr sz="1100" b="0" i="0" u="none" strike="noStrike" cap="none">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2199832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7A9F370A-9715-4AAF-3C0F-4F2629F0357C}"/>
              </a:ext>
            </a:extLst>
          </p:cNvPr>
          <p:cNvPicPr>
            <a:picLocks noChangeAspect="1"/>
          </p:cNvPicPr>
          <p:nvPr/>
        </p:nvPicPr>
        <p:blipFill>
          <a:blip r:embed="rId2"/>
          <a:stretch>
            <a:fillRect/>
          </a:stretch>
        </p:blipFill>
        <p:spPr>
          <a:xfrm>
            <a:off x="3325552" y="1849420"/>
            <a:ext cx="3532448" cy="3532448"/>
          </a:xfrm>
          <a:prstGeom prst="rect">
            <a:avLst/>
          </a:prstGeom>
        </p:spPr>
      </p:pic>
      <p:pic>
        <p:nvPicPr>
          <p:cNvPr id="7" name="Image 6" descr="Une image contenant aquarium, Transparence, intérieur&#10;&#10;Description générée automatiquement">
            <a:extLst>
              <a:ext uri="{FF2B5EF4-FFF2-40B4-BE49-F238E27FC236}">
                <a16:creationId xmlns:a16="http://schemas.microsoft.com/office/drawing/2014/main" id="{AA516CB2-A9E4-790A-82C3-FB0D47961703}"/>
              </a:ext>
            </a:extLst>
          </p:cNvPr>
          <p:cNvPicPr>
            <a:picLocks noChangeAspect="1"/>
          </p:cNvPicPr>
          <p:nvPr/>
        </p:nvPicPr>
        <p:blipFill>
          <a:blip r:embed="rId3"/>
          <a:stretch>
            <a:fillRect/>
          </a:stretch>
        </p:blipFill>
        <p:spPr>
          <a:xfrm>
            <a:off x="0" y="1823082"/>
            <a:ext cx="3532449" cy="3532449"/>
          </a:xfrm>
          <a:prstGeom prst="rect">
            <a:avLst/>
          </a:prstGeom>
        </p:spPr>
      </p:pic>
      <p:sp>
        <p:nvSpPr>
          <p:cNvPr id="9" name="ZoneTexte 8">
            <a:extLst>
              <a:ext uri="{FF2B5EF4-FFF2-40B4-BE49-F238E27FC236}">
                <a16:creationId xmlns:a16="http://schemas.microsoft.com/office/drawing/2014/main" id="{BCBC5DF5-6D6B-E07D-CCB8-8D02F78C05F3}"/>
              </a:ext>
            </a:extLst>
          </p:cNvPr>
          <p:cNvSpPr txBox="1"/>
          <p:nvPr/>
        </p:nvSpPr>
        <p:spPr>
          <a:xfrm>
            <a:off x="1292273" y="6122720"/>
            <a:ext cx="4532243" cy="2128275"/>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1100"/>
              <a:buFont typeface="Arial"/>
              <a:buNone/>
            </a:pPr>
            <a:r>
              <a:rPr lang="es-CO" sz="1400" b="1" i="0" u="none" strike="noStrike" cap="none" dirty="0">
                <a:solidFill>
                  <a:schemeClr val="dk1"/>
                </a:solidFill>
                <a:latin typeface="Avenir"/>
                <a:ea typeface="Avenir"/>
                <a:cs typeface="Avenir"/>
                <a:sym typeface="Avenir"/>
              </a:rPr>
              <a:t>Giselle Borras</a:t>
            </a:r>
          </a:p>
          <a:p>
            <a:pPr marL="0" marR="0" lvl="0" indent="0" algn="ctr" rtl="0">
              <a:lnSpc>
                <a:spcPct val="100000"/>
              </a:lnSpc>
              <a:spcBef>
                <a:spcPts val="0"/>
              </a:spcBef>
              <a:spcAft>
                <a:spcPts val="0"/>
              </a:spcAft>
              <a:buClr>
                <a:srgbClr val="000000"/>
              </a:buClr>
              <a:buSzPts val="1100"/>
              <a:buFont typeface="Arial"/>
              <a:buNone/>
            </a:pPr>
            <a:endParaRPr lang="es-CO" sz="1400" b="1" i="0" u="none" strike="noStrike" cap="none"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r>
              <a:rPr lang="es-CO" sz="1400" dirty="0" err="1">
                <a:solidFill>
                  <a:schemeClr val="dk1"/>
                </a:solidFill>
                <a:latin typeface="Avenir"/>
                <a:ea typeface="Avenir"/>
                <a:cs typeface="Avenir"/>
                <a:sym typeface="Avenir"/>
              </a:rPr>
              <a:t>Habitaculos</a:t>
            </a:r>
            <a:r>
              <a:rPr lang="es-CO" sz="1400" dirty="0">
                <a:solidFill>
                  <a:schemeClr val="dk1"/>
                </a:solidFill>
                <a:latin typeface="Avenir"/>
                <a:ea typeface="Avenir"/>
                <a:cs typeface="Avenir"/>
                <a:sym typeface="Avenir"/>
              </a:rPr>
              <a:t> 1, 2023</a:t>
            </a:r>
            <a:endParaRPr lang="es-CO" sz="1400" i="0" u="none" strike="noStrike" cap="none" dirty="0">
              <a:solidFill>
                <a:schemeClr val="dk1"/>
              </a:solidFill>
              <a:latin typeface="Avenir"/>
              <a:ea typeface="Avenir"/>
              <a:cs typeface="Avenir"/>
              <a:sym typeface="Avenir"/>
            </a:endParaRPr>
          </a:p>
          <a:p>
            <a:pPr marL="0" marR="0" algn="ctr">
              <a:spcBef>
                <a:spcPts val="0"/>
              </a:spcBef>
              <a:spcAft>
                <a:spcPts val="0"/>
              </a:spcAft>
            </a:pPr>
            <a:r>
              <a:rPr lang="fr-FR" dirty="0" err="1">
                <a:solidFill>
                  <a:schemeClr val="dk1"/>
                </a:solidFill>
                <a:latin typeface="Avenir"/>
              </a:rPr>
              <a:t>Ensamble</a:t>
            </a:r>
            <a:r>
              <a:rPr lang="fr-FR" dirty="0">
                <a:solidFill>
                  <a:schemeClr val="dk1"/>
                </a:solidFill>
                <a:latin typeface="Avenir"/>
              </a:rPr>
              <a:t>, </a:t>
            </a:r>
            <a:r>
              <a:rPr lang="fr-FR" dirty="0" err="1">
                <a:solidFill>
                  <a:schemeClr val="dk1"/>
                </a:solidFill>
                <a:latin typeface="Avenir"/>
              </a:rPr>
              <a:t>photography</a:t>
            </a:r>
            <a:r>
              <a:rPr lang="fr-FR" dirty="0">
                <a:solidFill>
                  <a:schemeClr val="dk1"/>
                </a:solidFill>
                <a:latin typeface="Avenir"/>
              </a:rPr>
              <a:t>, 3D collage, plexiglass, </a:t>
            </a:r>
            <a:r>
              <a:rPr lang="fr-FR" dirty="0" err="1">
                <a:solidFill>
                  <a:schemeClr val="dk1"/>
                </a:solidFill>
                <a:latin typeface="Avenir"/>
              </a:rPr>
              <a:t>led</a:t>
            </a:r>
            <a:r>
              <a:rPr lang="fr-FR" dirty="0">
                <a:solidFill>
                  <a:schemeClr val="dk1"/>
                </a:solidFill>
                <a:latin typeface="Avenir"/>
              </a:rPr>
              <a:t> light</a:t>
            </a:r>
          </a:p>
          <a:p>
            <a:pPr marL="0" marR="0" lvl="0" indent="0" algn="ctr" rtl="0">
              <a:lnSpc>
                <a:spcPct val="115000"/>
              </a:lnSpc>
              <a:spcBef>
                <a:spcPts val="0"/>
              </a:spcBef>
              <a:spcAft>
                <a:spcPts val="0"/>
              </a:spcAft>
              <a:buClr>
                <a:srgbClr val="000000"/>
              </a:buClr>
              <a:buSzPts val="1100"/>
              <a:buFont typeface="Arial"/>
              <a:buNone/>
            </a:pPr>
            <a:endParaRPr lang="es-CO" sz="1400" dirty="0">
              <a:solidFill>
                <a:schemeClr val="dk1"/>
              </a:solidFill>
              <a:latin typeface="Avenir"/>
              <a:ea typeface="Avenir"/>
              <a:cs typeface="Avenir"/>
              <a:sym typeface="Avenir"/>
            </a:endParaRPr>
          </a:p>
          <a:p>
            <a:pPr marL="0" marR="0" lvl="0" indent="0" algn="ctr" rtl="0">
              <a:lnSpc>
                <a:spcPct val="115000"/>
              </a:lnSpc>
              <a:spcBef>
                <a:spcPts val="0"/>
              </a:spcBef>
              <a:spcAft>
                <a:spcPts val="0"/>
              </a:spcAft>
              <a:buClr>
                <a:srgbClr val="000000"/>
              </a:buClr>
              <a:buSzPts val="1100"/>
              <a:buFont typeface="Arial"/>
              <a:buNone/>
            </a:pPr>
            <a:r>
              <a:rPr lang="es-CO" sz="1400" i="0" u="none" strike="noStrike" cap="none" dirty="0">
                <a:solidFill>
                  <a:schemeClr val="dk1"/>
                </a:solidFill>
                <a:latin typeface="Avenir"/>
                <a:ea typeface="Avenir"/>
                <a:cs typeface="Avenir"/>
                <a:sym typeface="Avenir"/>
              </a:rPr>
              <a:t>28 x23 x 23 cm</a:t>
            </a:r>
          </a:p>
          <a:p>
            <a:pPr marL="0" marR="0" lvl="0" indent="0" algn="ctr" rtl="0">
              <a:lnSpc>
                <a:spcPct val="100000"/>
              </a:lnSpc>
              <a:spcBef>
                <a:spcPts val="0"/>
              </a:spcBef>
              <a:spcAft>
                <a:spcPts val="0"/>
              </a:spcAft>
              <a:buClr>
                <a:srgbClr val="000000"/>
              </a:buClr>
              <a:buSzPts val="1100"/>
              <a:buFont typeface="Arial"/>
              <a:buNone/>
            </a:pPr>
            <a:endParaRPr lang="es-CO" sz="1400" i="0" u="none" strike="noStrike" cap="none" dirty="0">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100"/>
              <a:buFont typeface="Arial"/>
              <a:buNone/>
            </a:pPr>
            <a:r>
              <a:rPr lang="es-CO" sz="1400" i="0" u="none" strike="noStrike" cap="none" dirty="0">
                <a:solidFill>
                  <a:srgbClr val="7F7F7F"/>
                </a:solidFill>
                <a:latin typeface="Avenir"/>
                <a:ea typeface="Avenir"/>
                <a:cs typeface="Avenir"/>
                <a:sym typeface="Avenir"/>
              </a:rPr>
              <a:t>AS </a:t>
            </a:r>
          </a:p>
        </p:txBody>
      </p:sp>
      <p:sp>
        <p:nvSpPr>
          <p:cNvPr id="10" name="Google Shape;141;p26">
            <a:extLst>
              <a:ext uri="{FF2B5EF4-FFF2-40B4-BE49-F238E27FC236}">
                <a16:creationId xmlns:a16="http://schemas.microsoft.com/office/drawing/2014/main" id="{1B647076-A0E8-50AF-24D1-F5494E809AF6}"/>
              </a:ext>
            </a:extLst>
          </p:cNvPr>
          <p:cNvSpPr txBox="1"/>
          <p:nvPr/>
        </p:nvSpPr>
        <p:spPr>
          <a:xfrm>
            <a:off x="-1547717" y="8603752"/>
            <a:ext cx="10212224"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dirty="0">
                <a:solidFill>
                  <a:srgbClr val="7F7F7F"/>
                </a:solidFill>
                <a:latin typeface="Calibri"/>
                <a:ea typeface="Calibri"/>
                <a:cs typeface="Calibri"/>
                <a:sym typeface="Calibri"/>
              </a:rPr>
              <a:t>28 Place des Vosges | 75003, Paris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dirty="0">
                <a:solidFill>
                  <a:srgbClr val="C00000"/>
                </a:solidFill>
                <a:latin typeface="Calibri"/>
                <a:ea typeface="Calibri"/>
                <a:cs typeface="Calibri"/>
                <a:sym typeface="Calibri"/>
              </a:rPr>
              <a:t>T</a:t>
            </a:r>
            <a:r>
              <a:rPr lang="en-US" sz="1100" b="0" i="0" u="none" strike="noStrike" cap="none" dirty="0">
                <a:solidFill>
                  <a:srgbClr val="7F7F7F"/>
                </a:solidFill>
                <a:latin typeface="Calibri"/>
                <a:ea typeface="Calibri"/>
                <a:cs typeface="Calibri"/>
                <a:sym typeface="Calibri"/>
              </a:rPr>
              <a:t> + 33 1 42 76 94 93  | </a:t>
            </a:r>
            <a:r>
              <a:rPr lang="en-US" sz="1100" b="1" i="0" u="none" strike="noStrike" cap="none" dirty="0">
                <a:solidFill>
                  <a:srgbClr val="C00000"/>
                </a:solidFill>
                <a:latin typeface="Calibri"/>
                <a:ea typeface="Calibri"/>
                <a:cs typeface="Calibri"/>
                <a:sym typeface="Calibri"/>
              </a:rPr>
              <a:t>E </a:t>
            </a:r>
            <a:r>
              <a:rPr lang="en-US" sz="1100" b="0" i="0" u="none" strike="noStrike" cap="none" dirty="0" err="1">
                <a:solidFill>
                  <a:srgbClr val="7F7F7F"/>
                </a:solidFill>
                <a:latin typeface="Calibri"/>
                <a:ea typeface="Calibri"/>
                <a:cs typeface="Calibri"/>
                <a:sym typeface="Calibri"/>
              </a:rPr>
              <a:t>paris@markhachem.com</a:t>
            </a:r>
            <a:r>
              <a:rPr lang="en-US" sz="1100" b="0" i="0" u="none" strike="noStrike" cap="none" dirty="0">
                <a:solidFill>
                  <a:srgbClr val="7F7F7F"/>
                </a:solidFill>
                <a:latin typeface="Calibri"/>
                <a:ea typeface="Calibri"/>
                <a:cs typeface="Calibri"/>
                <a:sym typeface="Calibri"/>
              </a:rPr>
              <a:t> |</a:t>
            </a:r>
            <a:r>
              <a:rPr lang="en-US" sz="1100" b="1" i="0" u="none" strike="noStrike" cap="none" dirty="0">
                <a:solidFill>
                  <a:srgbClr val="C00000"/>
                </a:solidFill>
                <a:latin typeface="Calibri"/>
                <a:ea typeface="Calibri"/>
                <a:cs typeface="Calibri"/>
                <a:sym typeface="Calibri"/>
              </a:rPr>
              <a:t> W </a:t>
            </a:r>
            <a:r>
              <a:rPr lang="en-US" sz="1100" b="0" i="0" u="none" strike="noStrike" cap="none" dirty="0" err="1">
                <a:solidFill>
                  <a:srgbClr val="7F7F7F"/>
                </a:solidFill>
                <a:latin typeface="Calibri"/>
                <a:ea typeface="Calibri"/>
                <a:cs typeface="Calibri"/>
                <a:sym typeface="Calibri"/>
              </a:rPr>
              <a:t>www.markhachem.com</a:t>
            </a:r>
            <a:r>
              <a:rPr lang="en-US" sz="1100" b="0" i="0" u="none" strike="noStrike" cap="none" dirty="0">
                <a:solidFill>
                  <a:srgbClr val="7F7F7F"/>
                </a:solidFill>
                <a:latin typeface="Calibri"/>
                <a:ea typeface="Calibri"/>
                <a:cs typeface="Calibri"/>
                <a:sym typeface="Calibri"/>
              </a:rPr>
              <a:t> </a:t>
            </a:r>
            <a:endParaRPr sz="1100" b="0" i="0" u="none" strike="noStrike" cap="none" dirty="0">
              <a:solidFill>
                <a:srgbClr val="7F7F7F"/>
              </a:solidFill>
              <a:latin typeface="Calibri"/>
              <a:ea typeface="Calibri"/>
              <a:cs typeface="Calibri"/>
              <a:sym typeface="Calibri"/>
            </a:endParaRPr>
          </a:p>
        </p:txBody>
      </p:sp>
    </p:spTree>
    <p:extLst>
      <p:ext uri="{BB962C8B-B14F-4D97-AF65-F5344CB8AC3E}">
        <p14:creationId xmlns:p14="http://schemas.microsoft.com/office/powerpoint/2010/main" val="303433158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TotalTime>
  <Words>1098</Words>
  <Application>Microsoft Macintosh PowerPoint</Application>
  <PresentationFormat>Affichage à l'écran (4:3)</PresentationFormat>
  <Paragraphs>175</Paragraphs>
  <Slides>14</Slides>
  <Notes>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14</vt:i4>
      </vt:variant>
    </vt:vector>
  </HeadingPairs>
  <TitlesOfParts>
    <vt:vector size="20" baseType="lpstr">
      <vt:lpstr>Arial</vt:lpstr>
      <vt:lpstr>Avenir</vt:lpstr>
      <vt:lpstr>Avenir Book</vt:lpstr>
      <vt:lpstr>Calibri</vt:lpstr>
      <vt:lpstr>Lusitana</vt:lpstr>
      <vt:lpstr>Office Theme</vt:lpstr>
      <vt:lpstr>Présentation PowerPoint</vt:lpstr>
      <vt:lpstr>Présentation PowerPoint</vt:lpstr>
      <vt:lpstr>BIOGRAPHY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Abou Khater</dc:creator>
  <cp:lastModifiedBy>Lara Sleiman</cp:lastModifiedBy>
  <cp:revision>19</cp:revision>
  <dcterms:created xsi:type="dcterms:W3CDTF">2011-12-08T16:08:31Z</dcterms:created>
  <dcterms:modified xsi:type="dcterms:W3CDTF">2023-08-21T13:30:07Z</dcterms:modified>
</cp:coreProperties>
</file>